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9" r:id="rId5"/>
    <p:sldMasterId id="2147483705" r:id="rId6"/>
  </p:sldMasterIdLst>
  <p:notesMasterIdLst>
    <p:notesMasterId r:id="rId28"/>
  </p:notesMasterIdLst>
  <p:sldIdLst>
    <p:sldId id="1509" r:id="rId7"/>
    <p:sldId id="1535" r:id="rId8"/>
    <p:sldId id="1577" r:id="rId9"/>
    <p:sldId id="1578" r:id="rId10"/>
    <p:sldId id="1596" r:id="rId11"/>
    <p:sldId id="1590" r:id="rId12"/>
    <p:sldId id="1589" r:id="rId13"/>
    <p:sldId id="1591" r:id="rId14"/>
    <p:sldId id="1580" r:id="rId15"/>
    <p:sldId id="1593" r:id="rId16"/>
    <p:sldId id="1592" r:id="rId17"/>
    <p:sldId id="1595" r:id="rId18"/>
    <p:sldId id="276" r:id="rId19"/>
    <p:sldId id="1594" r:id="rId20"/>
    <p:sldId id="1582" r:id="rId21"/>
    <p:sldId id="1583" r:id="rId22"/>
    <p:sldId id="1585" r:id="rId23"/>
    <p:sldId id="1597" r:id="rId24"/>
    <p:sldId id="1586" r:id="rId25"/>
    <p:sldId id="1587" r:id="rId26"/>
    <p:sldId id="15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C8EE59-0D80-EC2A-F81D-84037B60BE83}" name="Boudrye, Melissa@CalOES" initials="BM" userId="S::BoudryeM@caloes.ca.gov::53e2064f-81a5-469b-a8da-226d2ab2eb63" providerId="AD"/>
  <p188:author id="{14348398-8121-24E8-4E9E-9149F61AD2D4}" name="Rodriquez, Matteo@CalOES" initials="RM" userId="S::RodriquezM@caloes.ca.gov::7525f1bc-155b-455c-8db1-0e598ffa36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39B2EF"/>
    <a:srgbClr val="4F6B54"/>
    <a:srgbClr val="4590B8"/>
    <a:srgbClr val="E6A967"/>
    <a:srgbClr val="B98B33"/>
    <a:srgbClr val="1AB5D4"/>
    <a:srgbClr val="74808A"/>
    <a:srgbClr val="3B7B9F"/>
    <a:srgbClr val="606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AF2111-A61D-48AF-8B46-A63402AFDC8F}" v="557" dt="2025-10-20T22:36:12.0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drye, Melissa@CalOES" userId="S::boudryem@caloes.ca.gov::53e2064f-81a5-469b-a8da-226d2ab2eb63" providerId="AD" clId="Web-{4299213B-757B-409A-91A6-2E0E45D3311C}"/>
    <pc:docChg chg="modSld sldOrd">
      <pc:chgData name="Boudrye, Melissa@CalOES" userId="S::boudryem@caloes.ca.gov::53e2064f-81a5-469b-a8da-226d2ab2eb63" providerId="AD" clId="Web-{4299213B-757B-409A-91A6-2E0E45D3311C}" dt="2025-10-17T19:53:38.840" v="70" actId="20577"/>
      <pc:docMkLst>
        <pc:docMk/>
      </pc:docMkLst>
      <pc:sldChg chg="modSp">
        <pc:chgData name="Boudrye, Melissa@CalOES" userId="S::boudryem@caloes.ca.gov::53e2064f-81a5-469b-a8da-226d2ab2eb63" providerId="AD" clId="Web-{4299213B-757B-409A-91A6-2E0E45D3311C}" dt="2025-10-17T19:53:38.840" v="70" actId="20577"/>
        <pc:sldMkLst>
          <pc:docMk/>
          <pc:sldMk cId="3887963661" sldId="1583"/>
        </pc:sldMkLst>
        <pc:graphicFrameChg chg="modGraphic">
          <ac:chgData name="Boudrye, Melissa@CalOES" userId="S::boudryem@caloes.ca.gov::53e2064f-81a5-469b-a8da-226d2ab2eb63" providerId="AD" clId="Web-{4299213B-757B-409A-91A6-2E0E45D3311C}" dt="2025-10-17T19:53:38.840" v="70" actId="20577"/>
          <ac:graphicFrameMkLst>
            <pc:docMk/>
            <pc:sldMk cId="3887963661" sldId="1583"/>
            <ac:graphicFrameMk id="4" creationId="{50633D66-75FE-F04D-9A30-9B6192C9D87D}"/>
          </ac:graphicFrameMkLst>
        </pc:graphicFrameChg>
      </pc:sldChg>
      <pc:sldChg chg="ord">
        <pc:chgData name="Boudrye, Melissa@CalOES" userId="S::boudryem@caloes.ca.gov::53e2064f-81a5-469b-a8da-226d2ab2eb63" providerId="AD" clId="Web-{4299213B-757B-409A-91A6-2E0E45D3311C}" dt="2025-10-17T19:36:18.034" v="0"/>
        <pc:sldMkLst>
          <pc:docMk/>
          <pc:sldMk cId="3455115891" sldId="1590"/>
        </pc:sldMkLst>
      </pc:sldChg>
    </pc:docChg>
  </pc:docChgLst>
  <pc:docChgLst>
    <pc:chgData name="Boudrye, Melissa@CalOES" userId="S::boudryem@caloes.ca.gov::53e2064f-81a5-469b-a8da-226d2ab2eb63" providerId="AD" clId="Web-{EA1CD6EA-5804-4C1D-8FE9-BF5B6AD1F9AC}"/>
    <pc:docChg chg="modSld">
      <pc:chgData name="Boudrye, Melissa@CalOES" userId="S::boudryem@caloes.ca.gov::53e2064f-81a5-469b-a8da-226d2ab2eb63" providerId="AD" clId="Web-{EA1CD6EA-5804-4C1D-8FE9-BF5B6AD1F9AC}" dt="2025-10-17T19:55:03.953" v="3" actId="20577"/>
      <pc:docMkLst>
        <pc:docMk/>
      </pc:docMkLst>
      <pc:sldChg chg="modSp">
        <pc:chgData name="Boudrye, Melissa@CalOES" userId="S::boudryem@caloes.ca.gov::53e2064f-81a5-469b-a8da-226d2ab2eb63" providerId="AD" clId="Web-{EA1CD6EA-5804-4C1D-8FE9-BF5B6AD1F9AC}" dt="2025-10-17T19:55:03.953" v="3" actId="20577"/>
        <pc:sldMkLst>
          <pc:docMk/>
          <pc:sldMk cId="3887963661" sldId="1583"/>
        </pc:sldMkLst>
        <pc:graphicFrameChg chg="mod modGraphic">
          <ac:chgData name="Boudrye, Melissa@CalOES" userId="S::boudryem@caloes.ca.gov::53e2064f-81a5-469b-a8da-226d2ab2eb63" providerId="AD" clId="Web-{EA1CD6EA-5804-4C1D-8FE9-BF5B6AD1F9AC}" dt="2025-10-17T19:55:03.953" v="3" actId="20577"/>
          <ac:graphicFrameMkLst>
            <pc:docMk/>
            <pc:sldMk cId="3887963661" sldId="1583"/>
            <ac:graphicFrameMk id="4" creationId="{50633D66-75FE-F04D-9A30-9B6192C9D87D}"/>
          </ac:graphicFrameMkLst>
        </pc:graphicFrameChg>
      </pc:sldChg>
    </pc:docChg>
  </pc:docChgLst>
  <pc:docChgLst>
    <pc:chgData name="Boudrye, Melissa@CalOES" userId="53e2064f-81a5-469b-a8da-226d2ab2eb63" providerId="ADAL" clId="{A3AF2111-A61D-48AF-8B46-A63402AFDC8F}"/>
    <pc:docChg chg="undo custSel delSld modSld sldOrd">
      <pc:chgData name="Boudrye, Melissa@CalOES" userId="53e2064f-81a5-469b-a8da-226d2ab2eb63" providerId="ADAL" clId="{A3AF2111-A61D-48AF-8B46-A63402AFDC8F}" dt="2025-10-20T23:07:09.989" v="2994" actId="20577"/>
      <pc:docMkLst>
        <pc:docMk/>
      </pc:docMkLst>
      <pc:sldChg chg="modSp mod">
        <pc:chgData name="Boudrye, Melissa@CalOES" userId="53e2064f-81a5-469b-a8da-226d2ab2eb63" providerId="ADAL" clId="{A3AF2111-A61D-48AF-8B46-A63402AFDC8F}" dt="2025-10-14T21:20:07.130" v="34" actId="20577"/>
        <pc:sldMkLst>
          <pc:docMk/>
          <pc:sldMk cId="174212335" sldId="1535"/>
        </pc:sldMkLst>
        <pc:spChg chg="mod">
          <ac:chgData name="Boudrye, Melissa@CalOES" userId="53e2064f-81a5-469b-a8da-226d2ab2eb63" providerId="ADAL" clId="{A3AF2111-A61D-48AF-8B46-A63402AFDC8F}" dt="2025-10-14T21:20:07.130" v="34" actId="20577"/>
          <ac:spMkLst>
            <pc:docMk/>
            <pc:sldMk cId="174212335" sldId="1535"/>
            <ac:spMk id="3" creationId="{6BA16C60-18BC-A75B-ACBB-6BB0CD409B46}"/>
          </ac:spMkLst>
        </pc:spChg>
      </pc:sldChg>
      <pc:sldChg chg="modSp mod modNotesTx">
        <pc:chgData name="Boudrye, Melissa@CalOES" userId="53e2064f-81a5-469b-a8da-226d2ab2eb63" providerId="ADAL" clId="{A3AF2111-A61D-48AF-8B46-A63402AFDC8F}" dt="2025-10-17T18:53:27.422" v="2273" actId="20577"/>
        <pc:sldMkLst>
          <pc:docMk/>
          <pc:sldMk cId="2674389720" sldId="1578"/>
        </pc:sldMkLst>
        <pc:spChg chg="mod">
          <ac:chgData name="Boudrye, Melissa@CalOES" userId="53e2064f-81a5-469b-a8da-226d2ab2eb63" providerId="ADAL" clId="{A3AF2111-A61D-48AF-8B46-A63402AFDC8F}" dt="2025-10-17T18:52:18.303" v="2252" actId="20577"/>
          <ac:spMkLst>
            <pc:docMk/>
            <pc:sldMk cId="2674389720" sldId="1578"/>
            <ac:spMk id="3" creationId="{F801707C-0BDE-54D5-EC78-0229230343F2}"/>
          </ac:spMkLst>
        </pc:spChg>
      </pc:sldChg>
      <pc:sldChg chg="del">
        <pc:chgData name="Boudrye, Melissa@CalOES" userId="53e2064f-81a5-469b-a8da-226d2ab2eb63" providerId="ADAL" clId="{A3AF2111-A61D-48AF-8B46-A63402AFDC8F}" dt="2025-10-20T22:30:57.007" v="2569" actId="47"/>
        <pc:sldMkLst>
          <pc:docMk/>
          <pc:sldMk cId="2173071557" sldId="1581"/>
        </pc:sldMkLst>
      </pc:sldChg>
      <pc:sldChg chg="modSp mod modNotesTx">
        <pc:chgData name="Boudrye, Melissa@CalOES" userId="53e2064f-81a5-469b-a8da-226d2ab2eb63" providerId="ADAL" clId="{A3AF2111-A61D-48AF-8B46-A63402AFDC8F}" dt="2025-10-20T22:36:12.052" v="2623" actId="20577"/>
        <pc:sldMkLst>
          <pc:docMk/>
          <pc:sldMk cId="3887963661" sldId="1583"/>
        </pc:sldMkLst>
        <pc:spChg chg="mod">
          <ac:chgData name="Boudrye, Melissa@CalOES" userId="53e2064f-81a5-469b-a8da-226d2ab2eb63" providerId="ADAL" clId="{A3AF2111-A61D-48AF-8B46-A63402AFDC8F}" dt="2025-10-17T18:55:05.109" v="2288" actId="20577"/>
          <ac:spMkLst>
            <pc:docMk/>
            <pc:sldMk cId="3887963661" sldId="1583"/>
            <ac:spMk id="2" creationId="{4CF1D6AD-9BFB-C3B5-962F-1B98DCCDA152}"/>
          </ac:spMkLst>
        </pc:spChg>
        <pc:graphicFrameChg chg="mod">
          <ac:chgData name="Boudrye, Melissa@CalOES" userId="53e2064f-81a5-469b-a8da-226d2ab2eb63" providerId="ADAL" clId="{A3AF2111-A61D-48AF-8B46-A63402AFDC8F}" dt="2025-10-20T22:36:12.052" v="2623" actId="20577"/>
          <ac:graphicFrameMkLst>
            <pc:docMk/>
            <pc:sldMk cId="3887963661" sldId="1583"/>
            <ac:graphicFrameMk id="4" creationId="{50633D66-75FE-F04D-9A30-9B6192C9D87D}"/>
          </ac:graphicFrameMkLst>
        </pc:graphicFrameChg>
      </pc:sldChg>
      <pc:sldChg chg="modSp mod modNotesTx">
        <pc:chgData name="Boudrye, Melissa@CalOES" userId="53e2064f-81a5-469b-a8da-226d2ab2eb63" providerId="ADAL" clId="{A3AF2111-A61D-48AF-8B46-A63402AFDC8F}" dt="2025-10-20T23:07:09.989" v="2994" actId="20577"/>
        <pc:sldMkLst>
          <pc:docMk/>
          <pc:sldMk cId="4250087607" sldId="1586"/>
        </pc:sldMkLst>
        <pc:spChg chg="mod">
          <ac:chgData name="Boudrye, Melissa@CalOES" userId="53e2064f-81a5-469b-a8da-226d2ab2eb63" providerId="ADAL" clId="{A3AF2111-A61D-48AF-8B46-A63402AFDC8F}" dt="2025-10-14T21:26:43.839" v="570" actId="20577"/>
          <ac:spMkLst>
            <pc:docMk/>
            <pc:sldMk cId="4250087607" sldId="1586"/>
            <ac:spMk id="2" creationId="{E1259EC8-5513-E43E-434A-332B5D62CB78}"/>
          </ac:spMkLst>
        </pc:spChg>
        <pc:spChg chg="mod">
          <ac:chgData name="Boudrye, Melissa@CalOES" userId="53e2064f-81a5-469b-a8da-226d2ab2eb63" providerId="ADAL" clId="{A3AF2111-A61D-48AF-8B46-A63402AFDC8F}" dt="2025-10-20T23:07:09.989" v="2994" actId="20577"/>
          <ac:spMkLst>
            <pc:docMk/>
            <pc:sldMk cId="4250087607" sldId="1586"/>
            <ac:spMk id="3" creationId="{46529B19-136D-CC5C-F33C-FDA5EAC67157}"/>
          </ac:spMkLst>
        </pc:spChg>
      </pc:sldChg>
      <pc:sldChg chg="modSp mod">
        <pc:chgData name="Boudrye, Melissa@CalOES" userId="53e2064f-81a5-469b-a8da-226d2ab2eb63" providerId="ADAL" clId="{A3AF2111-A61D-48AF-8B46-A63402AFDC8F}" dt="2025-10-17T18:57:26.263" v="2546" actId="20577"/>
        <pc:sldMkLst>
          <pc:docMk/>
          <pc:sldMk cId="738365849" sldId="1587"/>
        </pc:sldMkLst>
        <pc:spChg chg="mod">
          <ac:chgData name="Boudrye, Melissa@CalOES" userId="53e2064f-81a5-469b-a8da-226d2ab2eb63" providerId="ADAL" clId="{A3AF2111-A61D-48AF-8B46-A63402AFDC8F}" dt="2025-10-17T18:57:26.263" v="2546" actId="20577"/>
          <ac:spMkLst>
            <pc:docMk/>
            <pc:sldMk cId="738365849" sldId="1587"/>
            <ac:spMk id="3" creationId="{FE4952EA-84C5-10A3-F109-12ABE120EEDB}"/>
          </ac:spMkLst>
        </pc:spChg>
      </pc:sldChg>
      <pc:sldChg chg="modSp mod ord">
        <pc:chgData name="Boudrye, Melissa@CalOES" userId="53e2064f-81a5-469b-a8da-226d2ab2eb63" providerId="ADAL" clId="{A3AF2111-A61D-48AF-8B46-A63402AFDC8F}" dt="2025-10-20T23:00:44.820" v="2972"/>
        <pc:sldMkLst>
          <pc:docMk/>
          <pc:sldMk cId="3039786951" sldId="1592"/>
        </pc:sldMkLst>
        <pc:graphicFrameChg chg="mod modGraphic">
          <ac:chgData name="Boudrye, Melissa@CalOES" userId="53e2064f-81a5-469b-a8da-226d2ab2eb63" providerId="ADAL" clId="{A3AF2111-A61D-48AF-8B46-A63402AFDC8F}" dt="2025-10-20T22:32:38.535" v="2575" actId="1076"/>
          <ac:graphicFrameMkLst>
            <pc:docMk/>
            <pc:sldMk cId="3039786951" sldId="1592"/>
            <ac:graphicFrameMk id="5" creationId="{4108D854-7F2A-1FE1-E6F8-BFEDC0671898}"/>
          </ac:graphicFrameMkLst>
        </pc:graphicFrameChg>
      </pc:sldChg>
      <pc:sldChg chg="modSp mod">
        <pc:chgData name="Boudrye, Melissa@CalOES" userId="53e2064f-81a5-469b-a8da-226d2ab2eb63" providerId="ADAL" clId="{A3AF2111-A61D-48AF-8B46-A63402AFDC8F}" dt="2025-10-20T22:32:29.650" v="2574" actId="1076"/>
        <pc:sldMkLst>
          <pc:docMk/>
          <pc:sldMk cId="1749767148" sldId="1593"/>
        </pc:sldMkLst>
        <pc:graphicFrameChg chg="mod modGraphic">
          <ac:chgData name="Boudrye, Melissa@CalOES" userId="53e2064f-81a5-469b-a8da-226d2ab2eb63" providerId="ADAL" clId="{A3AF2111-A61D-48AF-8B46-A63402AFDC8F}" dt="2025-10-20T22:32:29.650" v="2574" actId="1076"/>
          <ac:graphicFrameMkLst>
            <pc:docMk/>
            <pc:sldMk cId="1749767148" sldId="1593"/>
            <ac:graphicFrameMk id="7" creationId="{A226E47B-6DD4-1C57-DBDD-F79ADB0B2489}"/>
          </ac:graphicFrameMkLst>
        </pc:graphicFrameChg>
      </pc:sldChg>
      <pc:sldChg chg="modSp mod">
        <pc:chgData name="Boudrye, Melissa@CalOES" userId="53e2064f-81a5-469b-a8da-226d2ab2eb63" providerId="ADAL" clId="{A3AF2111-A61D-48AF-8B46-A63402AFDC8F}" dt="2025-10-20T22:33:42.503" v="2590" actId="20577"/>
        <pc:sldMkLst>
          <pc:docMk/>
          <pc:sldMk cId="2165533324" sldId="1594"/>
        </pc:sldMkLst>
        <pc:spChg chg="mod">
          <ac:chgData name="Boudrye, Melissa@CalOES" userId="53e2064f-81a5-469b-a8da-226d2ab2eb63" providerId="ADAL" clId="{A3AF2111-A61D-48AF-8B46-A63402AFDC8F}" dt="2025-10-20T22:33:42.503" v="2590" actId="20577"/>
          <ac:spMkLst>
            <pc:docMk/>
            <pc:sldMk cId="2165533324" sldId="1594"/>
            <ac:spMk id="4" creationId="{08658EC3-34B3-69D7-013F-2AFD29DF3C57}"/>
          </ac:spMkLst>
        </pc:spChg>
      </pc:sldChg>
      <pc:sldChg chg="modSp mod ord">
        <pc:chgData name="Boudrye, Melissa@CalOES" userId="53e2064f-81a5-469b-a8da-226d2ab2eb63" providerId="ADAL" clId="{A3AF2111-A61D-48AF-8B46-A63402AFDC8F}" dt="2025-10-20T23:00:57.103" v="2974"/>
        <pc:sldMkLst>
          <pc:docMk/>
          <pc:sldMk cId="244373562" sldId="1595"/>
        </pc:sldMkLst>
        <pc:graphicFrameChg chg="mod">
          <ac:chgData name="Boudrye, Melissa@CalOES" userId="53e2064f-81a5-469b-a8da-226d2ab2eb63" providerId="ADAL" clId="{A3AF2111-A61D-48AF-8B46-A63402AFDC8F}" dt="2025-10-20T22:33:00.160" v="2577" actId="1076"/>
          <ac:graphicFrameMkLst>
            <pc:docMk/>
            <pc:sldMk cId="244373562" sldId="1595"/>
            <ac:graphicFrameMk id="4" creationId="{795B16E9-6C7E-EDCD-6F4F-5B869297262D}"/>
          </ac:graphicFrameMkLst>
        </pc:graphicFrameChg>
        <pc:graphicFrameChg chg="mod">
          <ac:chgData name="Boudrye, Melissa@CalOES" userId="53e2064f-81a5-469b-a8da-226d2ab2eb63" providerId="ADAL" clId="{A3AF2111-A61D-48AF-8B46-A63402AFDC8F}" dt="2025-10-20T22:32:54.623" v="2576" actId="1076"/>
          <ac:graphicFrameMkLst>
            <pc:docMk/>
            <pc:sldMk cId="244373562" sldId="1595"/>
            <ac:graphicFrameMk id="5" creationId="{D0CF5235-C223-0753-EEDE-2C90BEA0BB5A}"/>
          </ac:graphicFrameMkLst>
        </pc:graphicFrameChg>
      </pc:sldChg>
      <pc:sldChg chg="modSp mod">
        <pc:chgData name="Boudrye, Melissa@CalOES" userId="53e2064f-81a5-469b-a8da-226d2ab2eb63" providerId="ADAL" clId="{A3AF2111-A61D-48AF-8B46-A63402AFDC8F}" dt="2025-10-20T22:36:55.940" v="2686" actId="20577"/>
        <pc:sldMkLst>
          <pc:docMk/>
          <pc:sldMk cId="1254325196" sldId="1597"/>
        </pc:sldMkLst>
        <pc:spChg chg="mod">
          <ac:chgData name="Boudrye, Melissa@CalOES" userId="53e2064f-81a5-469b-a8da-226d2ab2eb63" providerId="ADAL" clId="{A3AF2111-A61D-48AF-8B46-A63402AFDC8F}" dt="2025-10-20T22:36:55.940" v="2686" actId="20577"/>
          <ac:spMkLst>
            <pc:docMk/>
            <pc:sldMk cId="1254325196" sldId="1597"/>
            <ac:spMk id="4" creationId="{384D6D5C-DCF6-E442-D8EF-23A957807299}"/>
          </ac:spMkLst>
        </pc:spChg>
      </pc:sldChg>
    </pc:docChg>
  </pc:docChgLst>
  <pc:docChgLst>
    <pc:chgData name="Fennig, Robyn@CalOES" userId="S::fennigr@caloes.ca.gov::ef9b8705-aa1f-4d39-80f4-de168b34bf5d" providerId="AD" clId="Web-{FEA8A0FA-ABB2-4914-9E07-843779B4E233}"/>
    <pc:docChg chg="modSld">
      <pc:chgData name="Fennig, Robyn@CalOES" userId="S::fennigr@caloes.ca.gov::ef9b8705-aa1f-4d39-80f4-de168b34bf5d" providerId="AD" clId="Web-{FEA8A0FA-ABB2-4914-9E07-843779B4E233}" dt="2025-10-17T17:28:27.072" v="18" actId="20577"/>
      <pc:docMkLst>
        <pc:docMk/>
      </pc:docMkLst>
      <pc:sldChg chg="modSp">
        <pc:chgData name="Fennig, Robyn@CalOES" userId="S::fennigr@caloes.ca.gov::ef9b8705-aa1f-4d39-80f4-de168b34bf5d" providerId="AD" clId="Web-{FEA8A0FA-ABB2-4914-9E07-843779B4E233}" dt="2025-10-17T17:27:25.133" v="10" actId="20577"/>
        <pc:sldMkLst>
          <pc:docMk/>
          <pc:sldMk cId="174212335" sldId="1535"/>
        </pc:sldMkLst>
        <pc:spChg chg="mod">
          <ac:chgData name="Fennig, Robyn@CalOES" userId="S::fennigr@caloes.ca.gov::ef9b8705-aa1f-4d39-80f4-de168b34bf5d" providerId="AD" clId="Web-{FEA8A0FA-ABB2-4914-9E07-843779B4E233}" dt="2025-10-17T17:27:25.133" v="10" actId="20577"/>
          <ac:spMkLst>
            <pc:docMk/>
            <pc:sldMk cId="174212335" sldId="1535"/>
            <ac:spMk id="3" creationId="{6BA16C60-18BC-A75B-ACBB-6BB0CD409B46}"/>
          </ac:spMkLst>
        </pc:spChg>
      </pc:sldChg>
      <pc:sldChg chg="modSp">
        <pc:chgData name="Fennig, Robyn@CalOES" userId="S::fennigr@caloes.ca.gov::ef9b8705-aa1f-4d39-80f4-de168b34bf5d" providerId="AD" clId="Web-{FEA8A0FA-ABB2-4914-9E07-843779B4E233}" dt="2025-10-17T17:28:27.072" v="18" actId="20577"/>
        <pc:sldMkLst>
          <pc:docMk/>
          <pc:sldMk cId="297928553" sldId="1589"/>
        </pc:sldMkLst>
        <pc:spChg chg="mod">
          <ac:chgData name="Fennig, Robyn@CalOES" userId="S::fennigr@caloes.ca.gov::ef9b8705-aa1f-4d39-80f4-de168b34bf5d" providerId="AD" clId="Web-{FEA8A0FA-ABB2-4914-9E07-843779B4E233}" dt="2025-10-17T17:28:27.072" v="18" actId="20577"/>
          <ac:spMkLst>
            <pc:docMk/>
            <pc:sldMk cId="297928553" sldId="1589"/>
            <ac:spMk id="3" creationId="{A9B18ED6-E6DD-65AC-C5D3-C0C2CBC9F32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B0D2D-0510-4ED9-8261-6E0CC880B43D}" type="doc">
      <dgm:prSet loTypeId="urn:microsoft.com/office/officeart/2005/8/layout/arrow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A42E46-F65F-403F-9914-7A6D20D758BF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</a:rPr>
            <a:t>Immediate Post-Disaster Code Enforcement </a:t>
          </a:r>
        </a:p>
        <a:p>
          <a:r>
            <a:rPr lang="en-US">
              <a:latin typeface="Century Gothic" panose="020B0502020202020204" pitchFamily="34" charset="0"/>
            </a:rPr>
            <a:t>Category I (PA) &amp; </a:t>
          </a:r>
        </a:p>
        <a:p>
          <a:r>
            <a:rPr lang="en-US">
              <a:latin typeface="Century Gothic" panose="020B0502020202020204" pitchFamily="34" charset="0"/>
            </a:rPr>
            <a:t>5% Code Enforcement (HMGP)</a:t>
          </a:r>
          <a:endParaRPr lang="en-US" b="1">
            <a:latin typeface="Century Gothic" panose="020B0502020202020204" pitchFamily="34" charset="0"/>
          </a:endParaRPr>
        </a:p>
      </dgm:t>
    </dgm:pt>
    <dgm:pt modelId="{C194BC21-A8B1-4317-BE35-41269B484EDE}" type="parTrans" cxnId="{27AA08D3-5E24-4ADB-9DAA-C55B551F179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908B105-FD7B-43C6-81EA-C6FED5D84C45}" type="sibTrans" cxnId="{27AA08D3-5E24-4ADB-9DAA-C55B551F179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857E710-DC75-406A-9709-33E57F675CEC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</a:rPr>
            <a:t>Strategic, Long-Term Resilient Recovery </a:t>
          </a:r>
        </a:p>
        <a:p>
          <a:r>
            <a:rPr lang="en-US">
              <a:latin typeface="Century Gothic" panose="020B0502020202020204" pitchFamily="34" charset="0"/>
            </a:rPr>
            <a:t>Maximizing 406 (PA) &amp; 404 (HMGP) </a:t>
          </a:r>
          <a:endParaRPr lang="en-US" b="1">
            <a:latin typeface="Century Gothic" panose="020B0502020202020204" pitchFamily="34" charset="0"/>
          </a:endParaRPr>
        </a:p>
      </dgm:t>
    </dgm:pt>
    <dgm:pt modelId="{DDF944D9-AC48-40C3-968B-9D7D41C12E4D}" type="parTrans" cxnId="{29F8CF12-02ED-4F6C-91B0-3101EC99F9B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886E48B-5322-4F0D-B286-0DDF9EEBDD8E}" type="sibTrans" cxnId="{29F8CF12-02ED-4F6C-91B0-3101EC99F9B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E4821C8-7E5E-4CCB-BF46-79A23B36CA70}" type="pres">
      <dgm:prSet presAssocID="{F8AB0D2D-0510-4ED9-8261-6E0CC880B43D}" presName="diagram" presStyleCnt="0">
        <dgm:presLayoutVars>
          <dgm:dir/>
          <dgm:resizeHandles val="exact"/>
        </dgm:presLayoutVars>
      </dgm:prSet>
      <dgm:spPr/>
    </dgm:pt>
    <dgm:pt modelId="{B42A5240-6E61-4D1E-9A05-A090CDD806E3}" type="pres">
      <dgm:prSet presAssocID="{2FA42E46-F65F-403F-9914-7A6D20D758BF}" presName="arrow" presStyleLbl="node1" presStyleIdx="0" presStyleCnt="2">
        <dgm:presLayoutVars>
          <dgm:bulletEnabled val="1"/>
        </dgm:presLayoutVars>
      </dgm:prSet>
      <dgm:spPr/>
    </dgm:pt>
    <dgm:pt modelId="{020635B3-4D42-403F-B743-EC0CE27DC088}" type="pres">
      <dgm:prSet presAssocID="{8857E710-DC75-406A-9709-33E57F675CEC}" presName="arrow" presStyleLbl="node1" presStyleIdx="1" presStyleCnt="2" custScaleY="100086">
        <dgm:presLayoutVars>
          <dgm:bulletEnabled val="1"/>
        </dgm:presLayoutVars>
      </dgm:prSet>
      <dgm:spPr/>
    </dgm:pt>
  </dgm:ptLst>
  <dgm:cxnLst>
    <dgm:cxn modelId="{29F8CF12-02ED-4F6C-91B0-3101EC99F9B9}" srcId="{F8AB0D2D-0510-4ED9-8261-6E0CC880B43D}" destId="{8857E710-DC75-406A-9709-33E57F675CEC}" srcOrd="1" destOrd="0" parTransId="{DDF944D9-AC48-40C3-968B-9D7D41C12E4D}" sibTransId="{A886E48B-5322-4F0D-B286-0DDF9EEBDD8E}"/>
    <dgm:cxn modelId="{77DE532D-3DFB-4244-B129-8361D9268157}" type="presOf" srcId="{8857E710-DC75-406A-9709-33E57F675CEC}" destId="{020635B3-4D42-403F-B743-EC0CE27DC088}" srcOrd="0" destOrd="0" presId="urn:microsoft.com/office/officeart/2005/8/layout/arrow5"/>
    <dgm:cxn modelId="{B39B074E-A685-4F44-9B0B-B8F5BE8201DD}" type="presOf" srcId="{2FA42E46-F65F-403F-9914-7A6D20D758BF}" destId="{B42A5240-6E61-4D1E-9A05-A090CDD806E3}" srcOrd="0" destOrd="0" presId="urn:microsoft.com/office/officeart/2005/8/layout/arrow5"/>
    <dgm:cxn modelId="{27AA08D3-5E24-4ADB-9DAA-C55B551F179F}" srcId="{F8AB0D2D-0510-4ED9-8261-6E0CC880B43D}" destId="{2FA42E46-F65F-403F-9914-7A6D20D758BF}" srcOrd="0" destOrd="0" parTransId="{C194BC21-A8B1-4317-BE35-41269B484EDE}" sibTransId="{E908B105-FD7B-43C6-81EA-C6FED5D84C45}"/>
    <dgm:cxn modelId="{7D913DF4-CFFC-421E-A7A7-2BFBC370689F}" type="presOf" srcId="{F8AB0D2D-0510-4ED9-8261-6E0CC880B43D}" destId="{4E4821C8-7E5E-4CCB-BF46-79A23B36CA70}" srcOrd="0" destOrd="0" presId="urn:microsoft.com/office/officeart/2005/8/layout/arrow5"/>
    <dgm:cxn modelId="{3177FE9A-EA43-42AF-B670-2DA24D1EBB49}" type="presParOf" srcId="{4E4821C8-7E5E-4CCB-BF46-79A23B36CA70}" destId="{B42A5240-6E61-4D1E-9A05-A090CDD806E3}" srcOrd="0" destOrd="0" presId="urn:microsoft.com/office/officeart/2005/8/layout/arrow5"/>
    <dgm:cxn modelId="{CD51BE32-CFCE-4CFD-A574-79E6F124E1BF}" type="presParOf" srcId="{4E4821C8-7E5E-4CCB-BF46-79A23B36CA70}" destId="{020635B3-4D42-403F-B743-EC0CE27DC088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08D8E1-DEE3-4070-B6EF-853C897F15E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8AC5D-B0B0-491E-80B7-EE17EAFE1DF4}">
      <dgm:prSet custT="1"/>
      <dgm:spPr/>
      <dgm:t>
        <a:bodyPr/>
        <a:lstStyle/>
        <a:p>
          <a:r>
            <a:rPr lang="en-US" sz="1400" b="1">
              <a:latin typeface="Century Gothic" panose="020B0502020202020204" pitchFamily="34" charset="0"/>
            </a:rPr>
            <a:t>Date of Incident </a:t>
          </a:r>
        </a:p>
      </dgm:t>
    </dgm:pt>
    <dgm:pt modelId="{FADCD40E-F6D5-42CF-85B5-A8ED3CA282B9}" type="parTrans" cxnId="{B24D7752-024B-49A5-BD5B-534961AF52F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997F7C2-0B71-4963-8085-C2400FC43A10}" type="sibTrans" cxnId="{B24D7752-024B-49A5-BD5B-534961AF52F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A0F8F71-341E-497D-AA97-E5812F828725}">
      <dgm:prSet custT="1"/>
      <dgm:spPr/>
      <dgm:t>
        <a:bodyPr/>
        <a:lstStyle/>
        <a:p>
          <a:r>
            <a:rPr lang="en-US" sz="1400" b="1" i="0" baseline="0">
              <a:latin typeface="Century Gothic" panose="020B0502020202020204" pitchFamily="34" charset="0"/>
            </a:rPr>
            <a:t>Date of FEMA Declaration (Permanent Work Inclusion PA Category C-I)</a:t>
          </a:r>
          <a:endParaRPr lang="en-US" sz="1400">
            <a:latin typeface="Century Gothic" panose="020B0502020202020204" pitchFamily="34" charset="0"/>
          </a:endParaRPr>
        </a:p>
      </dgm:t>
    </dgm:pt>
    <dgm:pt modelId="{72B695DB-4E8A-49D7-9B6F-AD082852001A}" type="parTrans" cxnId="{5BD5E2C9-D874-4692-9110-8021BBF5962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706C41B-C615-4F90-ACAD-977B4071E08C}" type="sibTrans" cxnId="{5BD5E2C9-D874-4692-9110-8021BBF5962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3164D1F-852E-4B9F-9D4A-220C351EFFA0}">
      <dgm:prSet custT="1"/>
      <dgm:spPr/>
      <dgm:t>
        <a:bodyPr/>
        <a:lstStyle/>
        <a:p>
          <a:r>
            <a:rPr lang="en-US" sz="1400" b="1" i="0" baseline="0">
              <a:latin typeface="Century Gothic" panose="020B0502020202020204" pitchFamily="34" charset="0"/>
            </a:rPr>
            <a:t>180-Day Deadline for Category I Projects </a:t>
          </a:r>
          <a:endParaRPr lang="en-US" sz="1400" b="1">
            <a:latin typeface="Century Gothic" panose="020B0502020202020204" pitchFamily="34" charset="0"/>
          </a:endParaRPr>
        </a:p>
      </dgm:t>
    </dgm:pt>
    <dgm:pt modelId="{374DC6C3-00FF-4A0F-A0BF-7814E60471BA}" type="parTrans" cxnId="{39ECF7A4-E36A-4A7A-8297-0B50284E180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E859114-AC39-44A5-94E9-4F5E881BCFA8}" type="sibTrans" cxnId="{39ECF7A4-E36A-4A7A-8297-0B50284E180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EA57178-1BBA-4F43-8A79-A6CBDBFBB56E}">
      <dgm:prSet custT="1"/>
      <dgm:spPr/>
      <dgm:t>
        <a:bodyPr/>
        <a:lstStyle/>
        <a:p>
          <a:r>
            <a:rPr lang="en-US" sz="1400" b="1">
              <a:latin typeface="Century Gothic" panose="020B0502020202020204" pitchFamily="34" charset="0"/>
            </a:rPr>
            <a:t>15-Month FEMA HMGP Application Deadline</a:t>
          </a:r>
        </a:p>
      </dgm:t>
    </dgm:pt>
    <dgm:pt modelId="{10F32DC3-5518-4EC8-94F3-9539D08B42BA}" type="parTrans" cxnId="{4942EDEC-103A-48AE-AC6E-D655C39B217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1C9961F-A9D9-4FE6-BD95-E100164C4EB9}" type="sibTrans" cxnId="{4942EDEC-103A-48AE-AC6E-D655C39B217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A17294A-391B-441C-82C9-51833A22587D}">
      <dgm:prSet custT="1"/>
      <dgm:spPr/>
      <dgm:t>
        <a:bodyPr/>
        <a:lstStyle/>
        <a:p>
          <a:r>
            <a:rPr lang="en-US" sz="1400" b="1">
              <a:latin typeface="Century Gothic" panose="020B0502020202020204" pitchFamily="34" charset="0"/>
            </a:rPr>
            <a:t>30-Day Estimate for HMGP is Released by FEMA </a:t>
          </a:r>
        </a:p>
      </dgm:t>
    </dgm:pt>
    <dgm:pt modelId="{881E508C-B3CD-42C2-A9C5-6FE85688CE29}" type="parTrans" cxnId="{CB50AE33-C74A-4594-A79E-EA81BD5136D3}">
      <dgm:prSet/>
      <dgm:spPr/>
      <dgm:t>
        <a:bodyPr/>
        <a:lstStyle/>
        <a:p>
          <a:endParaRPr lang="en-US"/>
        </a:p>
      </dgm:t>
    </dgm:pt>
    <dgm:pt modelId="{3A8A40BF-9C91-42EA-BAFE-E73375668EAA}" type="sibTrans" cxnId="{CB50AE33-C74A-4594-A79E-EA81BD5136D3}">
      <dgm:prSet/>
      <dgm:spPr/>
      <dgm:t>
        <a:bodyPr/>
        <a:lstStyle/>
        <a:p>
          <a:endParaRPr lang="en-US"/>
        </a:p>
      </dgm:t>
    </dgm:pt>
    <dgm:pt modelId="{DC2D7B77-DEC7-4F10-AFD3-14303B363565}">
      <dgm:prSet custT="1"/>
      <dgm:spPr/>
      <dgm:t>
        <a:bodyPr/>
        <a:lstStyle/>
        <a:p>
          <a:r>
            <a:rPr lang="en-US" sz="1100">
              <a:latin typeface="Century Gothic" panose="020B0502020202020204" pitchFamily="34" charset="0"/>
            </a:rPr>
            <a:t>180-day countdown for Category I begins </a:t>
          </a:r>
        </a:p>
      </dgm:t>
    </dgm:pt>
    <dgm:pt modelId="{E70C84B2-EA35-49A5-AD59-CFCB742070F9}" type="parTrans" cxnId="{F6552CE5-BBA9-45D0-A354-8DD10B744E96}">
      <dgm:prSet/>
      <dgm:spPr/>
      <dgm:t>
        <a:bodyPr/>
        <a:lstStyle/>
        <a:p>
          <a:endParaRPr lang="en-US"/>
        </a:p>
      </dgm:t>
    </dgm:pt>
    <dgm:pt modelId="{C7EF4893-BC7F-4B32-AFD5-B8624AEC8008}" type="sibTrans" cxnId="{F6552CE5-BBA9-45D0-A354-8DD10B744E96}">
      <dgm:prSet/>
      <dgm:spPr/>
      <dgm:t>
        <a:bodyPr/>
        <a:lstStyle/>
        <a:p>
          <a:endParaRPr lang="en-US"/>
        </a:p>
      </dgm:t>
    </dgm:pt>
    <dgm:pt modelId="{39827FD1-00E0-4324-B421-24FB729B3BCE}">
      <dgm:prSet custT="1"/>
      <dgm:spPr/>
      <dgm:t>
        <a:bodyPr/>
        <a:lstStyle/>
        <a:p>
          <a:r>
            <a:rPr lang="en-US" sz="1050" b="0">
              <a:latin typeface="Century Gothic" panose="020B0502020202020204" pitchFamily="34" charset="0"/>
            </a:rPr>
            <a:t>Documented eligible Category I work can be reimbursed beginning on this date </a:t>
          </a:r>
        </a:p>
      </dgm:t>
    </dgm:pt>
    <dgm:pt modelId="{4596C5CE-61CE-408E-844D-5F9564A75840}" type="parTrans" cxnId="{760E4759-B97B-4334-8E5C-5729B5EEA5E5}">
      <dgm:prSet/>
      <dgm:spPr/>
      <dgm:t>
        <a:bodyPr/>
        <a:lstStyle/>
        <a:p>
          <a:endParaRPr lang="en-US"/>
        </a:p>
      </dgm:t>
    </dgm:pt>
    <dgm:pt modelId="{EFA8EA04-6BFF-4C64-A80D-CDDD84FFCD16}" type="sibTrans" cxnId="{760E4759-B97B-4334-8E5C-5729B5EEA5E5}">
      <dgm:prSet/>
      <dgm:spPr/>
      <dgm:t>
        <a:bodyPr/>
        <a:lstStyle/>
        <a:p>
          <a:endParaRPr lang="en-US"/>
        </a:p>
      </dgm:t>
    </dgm:pt>
    <dgm:pt modelId="{CBA29BDE-8145-4A3E-B42C-FA936EECCEB9}">
      <dgm:prSet custT="1"/>
      <dgm:spPr/>
      <dgm:t>
        <a:bodyPr/>
        <a:lstStyle/>
        <a:p>
          <a:r>
            <a:rPr lang="en-US" sz="1000" b="0">
              <a:latin typeface="Century Gothic" panose="020B0502020202020204" pitchFamily="34" charset="0"/>
            </a:rPr>
            <a:t>5% Codes &amp; Standards Subapplications can be submitted to FEMA as early as this date</a:t>
          </a:r>
        </a:p>
      </dgm:t>
    </dgm:pt>
    <dgm:pt modelId="{21E7C369-7458-4D6C-A327-C02BF41607BF}" type="parTrans" cxnId="{4AF76A44-1A6E-494C-9EE8-AD63E1FF2EE6}">
      <dgm:prSet/>
      <dgm:spPr/>
      <dgm:t>
        <a:bodyPr/>
        <a:lstStyle/>
        <a:p>
          <a:endParaRPr lang="en-US"/>
        </a:p>
      </dgm:t>
    </dgm:pt>
    <dgm:pt modelId="{09B75CA9-2B5F-4B57-A408-9F8C7CCD4B04}" type="sibTrans" cxnId="{4AF76A44-1A6E-494C-9EE8-AD63E1FF2EE6}">
      <dgm:prSet/>
      <dgm:spPr/>
      <dgm:t>
        <a:bodyPr/>
        <a:lstStyle/>
        <a:p>
          <a:endParaRPr lang="en-US"/>
        </a:p>
      </dgm:t>
    </dgm:pt>
    <dgm:pt modelId="{B234C46B-5280-443C-9021-B023F7CB0633}">
      <dgm:prSet custT="1"/>
      <dgm:spPr/>
      <dgm:t>
        <a:bodyPr/>
        <a:lstStyle/>
        <a:p>
          <a:r>
            <a:rPr lang="en-US" sz="1050" b="0">
              <a:latin typeface="Century Gothic" panose="020B0502020202020204" pitchFamily="34" charset="0"/>
            </a:rPr>
            <a:t>All Category I projects must be completed by this date no work will be reimbursed under Category I after this date</a:t>
          </a:r>
        </a:p>
      </dgm:t>
    </dgm:pt>
    <dgm:pt modelId="{21CFBE5B-52FD-4BBC-A59C-58B57CD12200}" type="parTrans" cxnId="{A8BD06CA-7416-48F2-AB4B-AA873DD953AA}">
      <dgm:prSet/>
      <dgm:spPr/>
      <dgm:t>
        <a:bodyPr/>
        <a:lstStyle/>
        <a:p>
          <a:endParaRPr lang="en-US"/>
        </a:p>
      </dgm:t>
    </dgm:pt>
    <dgm:pt modelId="{B5C505B9-5710-4B07-9BC1-17D2255160C3}" type="sibTrans" cxnId="{A8BD06CA-7416-48F2-AB4B-AA873DD953AA}">
      <dgm:prSet/>
      <dgm:spPr/>
      <dgm:t>
        <a:bodyPr/>
        <a:lstStyle/>
        <a:p>
          <a:endParaRPr lang="en-US"/>
        </a:p>
      </dgm:t>
    </dgm:pt>
    <dgm:pt modelId="{0751B8B5-3ACD-4B23-9FB1-89040D0FB753}">
      <dgm:prSet/>
      <dgm:spPr/>
      <dgm:t>
        <a:bodyPr/>
        <a:lstStyle/>
        <a:p>
          <a:r>
            <a:rPr lang="en-US" sz="1000" b="0">
              <a:latin typeface="Century Gothic" panose="020B0502020202020204" pitchFamily="34" charset="0"/>
            </a:rPr>
            <a:t>All HMGP subapplications including 5% Codes &amp; Standards projects must be submitted to FEMA by this date(via your SLTT applicant)</a:t>
          </a:r>
        </a:p>
      </dgm:t>
    </dgm:pt>
    <dgm:pt modelId="{895C02C6-F641-407E-A6B9-09DFC630B8E4}" type="parTrans" cxnId="{FF445698-CA81-419B-AB56-C04B3B960677}">
      <dgm:prSet/>
      <dgm:spPr/>
      <dgm:t>
        <a:bodyPr/>
        <a:lstStyle/>
        <a:p>
          <a:endParaRPr lang="en-US"/>
        </a:p>
      </dgm:t>
    </dgm:pt>
    <dgm:pt modelId="{F23DCA35-379B-4883-9ABD-B90D95958B99}" type="sibTrans" cxnId="{FF445698-CA81-419B-AB56-C04B3B960677}">
      <dgm:prSet/>
      <dgm:spPr/>
      <dgm:t>
        <a:bodyPr/>
        <a:lstStyle/>
        <a:p>
          <a:endParaRPr lang="en-US"/>
        </a:p>
      </dgm:t>
    </dgm:pt>
    <dgm:pt modelId="{A60D3A3F-6AFD-4283-8CAC-6FFE37D56976}">
      <dgm:prSet custT="1"/>
      <dgm:spPr/>
      <dgm:t>
        <a:bodyPr/>
        <a:lstStyle/>
        <a:p>
          <a:r>
            <a:rPr lang="en-US" sz="1400" b="1">
              <a:latin typeface="Century Gothic" panose="020B0502020202020204" pitchFamily="34" charset="0"/>
            </a:rPr>
            <a:t>48-Month Period of Performance (POP) for HMGP 5% Codes &amp; Standards Projects </a:t>
          </a:r>
        </a:p>
      </dgm:t>
    </dgm:pt>
    <dgm:pt modelId="{F8AFF953-0371-43DD-BD46-45B5B01A6E67}" type="parTrans" cxnId="{B18215EE-9ABD-4ED5-A0A3-D4541645688D}">
      <dgm:prSet/>
      <dgm:spPr/>
      <dgm:t>
        <a:bodyPr/>
        <a:lstStyle/>
        <a:p>
          <a:endParaRPr lang="en-US"/>
        </a:p>
      </dgm:t>
    </dgm:pt>
    <dgm:pt modelId="{AE99939C-DB68-4A8C-9BAB-2554DABBF8A2}" type="sibTrans" cxnId="{B18215EE-9ABD-4ED5-A0A3-D4541645688D}">
      <dgm:prSet/>
      <dgm:spPr/>
      <dgm:t>
        <a:bodyPr/>
        <a:lstStyle/>
        <a:p>
          <a:endParaRPr lang="en-US"/>
        </a:p>
      </dgm:t>
    </dgm:pt>
    <dgm:pt modelId="{5B536C18-4E87-41AE-BFA4-A7BC2E47F261}" type="pres">
      <dgm:prSet presAssocID="{5E08D8E1-DEE3-4070-B6EF-853C897F15EE}" presName="Name0" presStyleCnt="0">
        <dgm:presLayoutVars>
          <dgm:dir/>
          <dgm:resizeHandles val="exact"/>
        </dgm:presLayoutVars>
      </dgm:prSet>
      <dgm:spPr/>
    </dgm:pt>
    <dgm:pt modelId="{F1AD7D03-6D3A-4D62-9D60-986038227C2C}" type="pres">
      <dgm:prSet presAssocID="{5E08D8E1-DEE3-4070-B6EF-853C897F15EE}" presName="arrow" presStyleLbl="bgShp" presStyleIdx="0" presStyleCnt="1"/>
      <dgm:spPr/>
    </dgm:pt>
    <dgm:pt modelId="{EB54AF2F-0C73-47D5-A39F-C5E8BD5A50CC}" type="pres">
      <dgm:prSet presAssocID="{5E08D8E1-DEE3-4070-B6EF-853C897F15EE}" presName="points" presStyleCnt="0"/>
      <dgm:spPr/>
    </dgm:pt>
    <dgm:pt modelId="{7CC32F1D-40BC-426E-9E94-14998EA92539}" type="pres">
      <dgm:prSet presAssocID="{B518AC5D-B0B0-491E-80B7-EE17EAFE1DF4}" presName="compositeA" presStyleCnt="0"/>
      <dgm:spPr/>
    </dgm:pt>
    <dgm:pt modelId="{A5833E21-618E-4A74-9195-228152587DEF}" type="pres">
      <dgm:prSet presAssocID="{B518AC5D-B0B0-491E-80B7-EE17EAFE1DF4}" presName="textA" presStyleLbl="revTx" presStyleIdx="0" presStyleCnt="6" custScaleX="173086">
        <dgm:presLayoutVars>
          <dgm:bulletEnabled val="1"/>
        </dgm:presLayoutVars>
      </dgm:prSet>
      <dgm:spPr/>
    </dgm:pt>
    <dgm:pt modelId="{530C0CEE-086D-4A91-9736-226AC453F1BF}" type="pres">
      <dgm:prSet presAssocID="{B518AC5D-B0B0-491E-80B7-EE17EAFE1DF4}" presName="circleA" presStyleLbl="node1" presStyleIdx="0" presStyleCnt="6"/>
      <dgm:spPr/>
    </dgm:pt>
    <dgm:pt modelId="{35503BB0-9C84-45CE-B2B1-1E611AA68494}" type="pres">
      <dgm:prSet presAssocID="{B518AC5D-B0B0-491E-80B7-EE17EAFE1DF4}" presName="spaceA" presStyleCnt="0"/>
      <dgm:spPr/>
    </dgm:pt>
    <dgm:pt modelId="{9BC5FEE6-10FC-4E44-9B51-2293001E40E5}" type="pres">
      <dgm:prSet presAssocID="{A997F7C2-0B71-4963-8085-C2400FC43A10}" presName="space" presStyleCnt="0"/>
      <dgm:spPr/>
    </dgm:pt>
    <dgm:pt modelId="{9853022C-A7FF-427A-B426-44F46C7DBD2B}" type="pres">
      <dgm:prSet presAssocID="{FA0F8F71-341E-497D-AA97-E5812F828725}" presName="compositeB" presStyleCnt="0"/>
      <dgm:spPr/>
    </dgm:pt>
    <dgm:pt modelId="{DD86D8DF-9BD1-4A73-BD2E-DCCB4049DB0E}" type="pres">
      <dgm:prSet presAssocID="{FA0F8F71-341E-497D-AA97-E5812F828725}" presName="textB" presStyleLbl="revTx" presStyleIdx="1" presStyleCnt="6" custScaleX="180748" custScaleY="81430" custLinFactNeighborX="670" custLinFactNeighborY="-8979">
        <dgm:presLayoutVars>
          <dgm:bulletEnabled val="1"/>
        </dgm:presLayoutVars>
      </dgm:prSet>
      <dgm:spPr/>
    </dgm:pt>
    <dgm:pt modelId="{D5D1215E-78BA-4672-B6C9-F900BAB10944}" type="pres">
      <dgm:prSet presAssocID="{FA0F8F71-341E-497D-AA97-E5812F828725}" presName="circleB" presStyleLbl="node1" presStyleIdx="1" presStyleCnt="6" custLinFactNeighborX="-7075" custLinFactNeighborY="-10612"/>
      <dgm:spPr/>
    </dgm:pt>
    <dgm:pt modelId="{DFB19B7B-350D-4892-AC5F-3FE0A7A3FC86}" type="pres">
      <dgm:prSet presAssocID="{FA0F8F71-341E-497D-AA97-E5812F828725}" presName="spaceB" presStyleCnt="0"/>
      <dgm:spPr/>
    </dgm:pt>
    <dgm:pt modelId="{D38C18C1-9123-4B53-AC4B-23E0D34DA685}" type="pres">
      <dgm:prSet presAssocID="{1706C41B-C615-4F90-ACAD-977B4071E08C}" presName="space" presStyleCnt="0"/>
      <dgm:spPr/>
    </dgm:pt>
    <dgm:pt modelId="{C5C8EF97-CCEC-4C4A-8C65-1F2050C8FC78}" type="pres">
      <dgm:prSet presAssocID="{1A17294A-391B-441C-82C9-51833A22587D}" presName="compositeA" presStyleCnt="0"/>
      <dgm:spPr/>
    </dgm:pt>
    <dgm:pt modelId="{D54BEFDB-2988-4C8A-8206-75E32AB3525E}" type="pres">
      <dgm:prSet presAssocID="{1A17294A-391B-441C-82C9-51833A22587D}" presName="textA" presStyleLbl="revTx" presStyleIdx="2" presStyleCnt="6" custScaleX="262519">
        <dgm:presLayoutVars>
          <dgm:bulletEnabled val="1"/>
        </dgm:presLayoutVars>
      </dgm:prSet>
      <dgm:spPr/>
    </dgm:pt>
    <dgm:pt modelId="{D4E23563-4C2A-41B1-B617-5FF7A2801293}" type="pres">
      <dgm:prSet presAssocID="{1A17294A-391B-441C-82C9-51833A22587D}" presName="circleA" presStyleLbl="node1" presStyleIdx="2" presStyleCnt="6"/>
      <dgm:spPr/>
    </dgm:pt>
    <dgm:pt modelId="{38BEC7FB-05CE-4491-BCF6-888A0F543357}" type="pres">
      <dgm:prSet presAssocID="{1A17294A-391B-441C-82C9-51833A22587D}" presName="spaceA" presStyleCnt="0"/>
      <dgm:spPr/>
    </dgm:pt>
    <dgm:pt modelId="{CD39F244-3954-4466-9C65-E118193CAE41}" type="pres">
      <dgm:prSet presAssocID="{3A8A40BF-9C91-42EA-BAFE-E73375668EAA}" presName="space" presStyleCnt="0"/>
      <dgm:spPr/>
    </dgm:pt>
    <dgm:pt modelId="{F70613FF-9AE3-4D39-AD5F-C439245E1562}" type="pres">
      <dgm:prSet presAssocID="{23164D1F-852E-4B9F-9D4A-220C351EFFA0}" presName="compositeB" presStyleCnt="0"/>
      <dgm:spPr/>
    </dgm:pt>
    <dgm:pt modelId="{55B0CA97-D054-4F28-A43D-09D617505A26}" type="pres">
      <dgm:prSet presAssocID="{23164D1F-852E-4B9F-9D4A-220C351EFFA0}" presName="textB" presStyleLbl="revTx" presStyleIdx="3" presStyleCnt="6" custScaleX="176574">
        <dgm:presLayoutVars>
          <dgm:bulletEnabled val="1"/>
        </dgm:presLayoutVars>
      </dgm:prSet>
      <dgm:spPr/>
    </dgm:pt>
    <dgm:pt modelId="{761E2317-18CB-42D5-BEC4-4ED591E69D6B}" type="pres">
      <dgm:prSet presAssocID="{23164D1F-852E-4B9F-9D4A-220C351EFFA0}" presName="circleB" presStyleLbl="node1" presStyleIdx="3" presStyleCnt="6"/>
      <dgm:spPr/>
    </dgm:pt>
    <dgm:pt modelId="{77B94942-F0D5-4D49-B9BF-81650223FBC7}" type="pres">
      <dgm:prSet presAssocID="{23164D1F-852E-4B9F-9D4A-220C351EFFA0}" presName="spaceB" presStyleCnt="0"/>
      <dgm:spPr/>
    </dgm:pt>
    <dgm:pt modelId="{E79449D9-4284-49C2-B3B2-D7620DC9CD40}" type="pres">
      <dgm:prSet presAssocID="{5E859114-AC39-44A5-94E9-4F5E881BCFA8}" presName="space" presStyleCnt="0"/>
      <dgm:spPr/>
    </dgm:pt>
    <dgm:pt modelId="{6810E33D-F4DD-4E46-9704-11A81FE3821B}" type="pres">
      <dgm:prSet presAssocID="{FEA57178-1BBA-4F43-8A79-A6CBDBFBB56E}" presName="compositeA" presStyleCnt="0"/>
      <dgm:spPr/>
    </dgm:pt>
    <dgm:pt modelId="{5552B9E7-94DB-4D4A-80E0-72401D72C25E}" type="pres">
      <dgm:prSet presAssocID="{FEA57178-1BBA-4F43-8A79-A6CBDBFBB56E}" presName="textA" presStyleLbl="revTx" presStyleIdx="4" presStyleCnt="6" custScaleX="224338">
        <dgm:presLayoutVars>
          <dgm:bulletEnabled val="1"/>
        </dgm:presLayoutVars>
      </dgm:prSet>
      <dgm:spPr/>
    </dgm:pt>
    <dgm:pt modelId="{E6333EDF-305F-4B56-BE7E-20227723E76F}" type="pres">
      <dgm:prSet presAssocID="{FEA57178-1BBA-4F43-8A79-A6CBDBFBB56E}" presName="circleA" presStyleLbl="node1" presStyleIdx="4" presStyleCnt="6"/>
      <dgm:spPr/>
    </dgm:pt>
    <dgm:pt modelId="{7BFE9743-A3FD-4C07-9766-73E9F379006C}" type="pres">
      <dgm:prSet presAssocID="{FEA57178-1BBA-4F43-8A79-A6CBDBFBB56E}" presName="spaceA" presStyleCnt="0"/>
      <dgm:spPr/>
    </dgm:pt>
    <dgm:pt modelId="{76F40B7A-F934-4B41-BC5F-BC6ECDFC3579}" type="pres">
      <dgm:prSet presAssocID="{41C9961F-A9D9-4FE6-BD95-E100164C4EB9}" presName="space" presStyleCnt="0"/>
      <dgm:spPr/>
    </dgm:pt>
    <dgm:pt modelId="{441E83C6-4735-4626-A621-A312B076AF10}" type="pres">
      <dgm:prSet presAssocID="{A60D3A3F-6AFD-4283-8CAC-6FFE37D56976}" presName="compositeB" presStyleCnt="0"/>
      <dgm:spPr/>
    </dgm:pt>
    <dgm:pt modelId="{878F9F22-FC47-4D89-BFC7-52A6B19BC0FD}" type="pres">
      <dgm:prSet presAssocID="{A60D3A3F-6AFD-4283-8CAC-6FFE37D56976}" presName="textB" presStyleLbl="revTx" presStyleIdx="5" presStyleCnt="6" custScaleX="204520">
        <dgm:presLayoutVars>
          <dgm:bulletEnabled val="1"/>
        </dgm:presLayoutVars>
      </dgm:prSet>
      <dgm:spPr/>
    </dgm:pt>
    <dgm:pt modelId="{52F75950-7275-4337-9ADB-8A28B26DB550}" type="pres">
      <dgm:prSet presAssocID="{A60D3A3F-6AFD-4283-8CAC-6FFE37D56976}" presName="circleB" presStyleLbl="node1" presStyleIdx="5" presStyleCnt="6"/>
      <dgm:spPr/>
    </dgm:pt>
    <dgm:pt modelId="{5C8EEC4B-38C3-40A1-9FC8-45B1A9626895}" type="pres">
      <dgm:prSet presAssocID="{A60D3A3F-6AFD-4283-8CAC-6FFE37D56976}" presName="spaceB" presStyleCnt="0"/>
      <dgm:spPr/>
    </dgm:pt>
  </dgm:ptLst>
  <dgm:cxnLst>
    <dgm:cxn modelId="{5506FC14-31FF-4AEA-8F5A-2E38BB257579}" type="presOf" srcId="{FEA57178-1BBA-4F43-8A79-A6CBDBFBB56E}" destId="{5552B9E7-94DB-4D4A-80E0-72401D72C25E}" srcOrd="0" destOrd="0" presId="urn:microsoft.com/office/officeart/2005/8/layout/hProcess11"/>
    <dgm:cxn modelId="{EEADBA19-851C-4254-8150-A84FE92DCF61}" type="presOf" srcId="{A60D3A3F-6AFD-4283-8CAC-6FFE37D56976}" destId="{878F9F22-FC47-4D89-BFC7-52A6B19BC0FD}" srcOrd="0" destOrd="0" presId="urn:microsoft.com/office/officeart/2005/8/layout/hProcess11"/>
    <dgm:cxn modelId="{8FB7EA25-D85F-4145-9D79-B873113E509E}" type="presOf" srcId="{B518AC5D-B0B0-491E-80B7-EE17EAFE1DF4}" destId="{A5833E21-618E-4A74-9195-228152587DEF}" srcOrd="0" destOrd="0" presId="urn:microsoft.com/office/officeart/2005/8/layout/hProcess11"/>
    <dgm:cxn modelId="{CB50AE33-C74A-4594-A79E-EA81BD5136D3}" srcId="{5E08D8E1-DEE3-4070-B6EF-853C897F15EE}" destId="{1A17294A-391B-441C-82C9-51833A22587D}" srcOrd="2" destOrd="0" parTransId="{881E508C-B3CD-42C2-A9C5-6FE85688CE29}" sibTransId="{3A8A40BF-9C91-42EA-BAFE-E73375668EAA}"/>
    <dgm:cxn modelId="{4AF76A44-1A6E-494C-9EE8-AD63E1FF2EE6}" srcId="{1A17294A-391B-441C-82C9-51833A22587D}" destId="{CBA29BDE-8145-4A3E-B42C-FA936EECCEB9}" srcOrd="0" destOrd="0" parTransId="{21E7C369-7458-4D6C-A327-C02BF41607BF}" sibTransId="{09B75CA9-2B5F-4B57-A408-9F8C7CCD4B04}"/>
    <dgm:cxn modelId="{79DC024F-DD1A-4992-BE80-7F4C86D1BABA}" type="presOf" srcId="{CBA29BDE-8145-4A3E-B42C-FA936EECCEB9}" destId="{D54BEFDB-2988-4C8A-8206-75E32AB3525E}" srcOrd="0" destOrd="1" presId="urn:microsoft.com/office/officeart/2005/8/layout/hProcess11"/>
    <dgm:cxn modelId="{0B58426F-B7D5-48FF-BA02-9909CA7BB898}" type="presOf" srcId="{DC2D7B77-DEC7-4F10-AFD3-14303B363565}" destId="{DD86D8DF-9BD1-4A73-BD2E-DCCB4049DB0E}" srcOrd="0" destOrd="1" presId="urn:microsoft.com/office/officeart/2005/8/layout/hProcess11"/>
    <dgm:cxn modelId="{B24D7752-024B-49A5-BD5B-534961AF52F9}" srcId="{5E08D8E1-DEE3-4070-B6EF-853C897F15EE}" destId="{B518AC5D-B0B0-491E-80B7-EE17EAFE1DF4}" srcOrd="0" destOrd="0" parTransId="{FADCD40E-F6D5-42CF-85B5-A8ED3CA282B9}" sibTransId="{A997F7C2-0B71-4963-8085-C2400FC43A10}"/>
    <dgm:cxn modelId="{FB058254-5D52-45F6-A179-76D4B777A429}" type="presOf" srcId="{23164D1F-852E-4B9F-9D4A-220C351EFFA0}" destId="{55B0CA97-D054-4F28-A43D-09D617505A26}" srcOrd="0" destOrd="0" presId="urn:microsoft.com/office/officeart/2005/8/layout/hProcess11"/>
    <dgm:cxn modelId="{ECD67056-3E5C-427A-8018-39E2DD04BAEB}" type="presOf" srcId="{39827FD1-00E0-4324-B421-24FB729B3BCE}" destId="{A5833E21-618E-4A74-9195-228152587DEF}" srcOrd="0" destOrd="1" presId="urn:microsoft.com/office/officeart/2005/8/layout/hProcess11"/>
    <dgm:cxn modelId="{760E4759-B97B-4334-8E5C-5729B5EEA5E5}" srcId="{B518AC5D-B0B0-491E-80B7-EE17EAFE1DF4}" destId="{39827FD1-00E0-4324-B421-24FB729B3BCE}" srcOrd="0" destOrd="0" parTransId="{4596C5CE-61CE-408E-844D-5F9564A75840}" sibTransId="{EFA8EA04-6BFF-4C64-A80D-CDDD84FFCD16}"/>
    <dgm:cxn modelId="{FF445698-CA81-419B-AB56-C04B3B960677}" srcId="{FEA57178-1BBA-4F43-8A79-A6CBDBFBB56E}" destId="{0751B8B5-3ACD-4B23-9FB1-89040D0FB753}" srcOrd="0" destOrd="0" parTransId="{895C02C6-F641-407E-A6B9-09DFC630B8E4}" sibTransId="{F23DCA35-379B-4883-9ABD-B90D95958B99}"/>
    <dgm:cxn modelId="{7C4D37A4-D0E1-49F2-B3B7-B57D4772AB7F}" type="presOf" srcId="{FA0F8F71-341E-497D-AA97-E5812F828725}" destId="{DD86D8DF-9BD1-4A73-BD2E-DCCB4049DB0E}" srcOrd="0" destOrd="0" presId="urn:microsoft.com/office/officeart/2005/8/layout/hProcess11"/>
    <dgm:cxn modelId="{39ECF7A4-E36A-4A7A-8297-0B50284E180C}" srcId="{5E08D8E1-DEE3-4070-B6EF-853C897F15EE}" destId="{23164D1F-852E-4B9F-9D4A-220C351EFFA0}" srcOrd="3" destOrd="0" parTransId="{374DC6C3-00FF-4A0F-A0BF-7814E60471BA}" sibTransId="{5E859114-AC39-44A5-94E9-4F5E881BCFA8}"/>
    <dgm:cxn modelId="{341F78A6-1425-498F-9AE9-624675464F34}" type="presOf" srcId="{B234C46B-5280-443C-9021-B023F7CB0633}" destId="{55B0CA97-D054-4F28-A43D-09D617505A26}" srcOrd="0" destOrd="1" presId="urn:microsoft.com/office/officeart/2005/8/layout/hProcess11"/>
    <dgm:cxn modelId="{94F257A8-BE76-4D22-B2F8-5580AEECC554}" type="presOf" srcId="{0751B8B5-3ACD-4B23-9FB1-89040D0FB753}" destId="{5552B9E7-94DB-4D4A-80E0-72401D72C25E}" srcOrd="0" destOrd="1" presId="urn:microsoft.com/office/officeart/2005/8/layout/hProcess11"/>
    <dgm:cxn modelId="{5BD5E2C9-D874-4692-9110-8021BBF59623}" srcId="{5E08D8E1-DEE3-4070-B6EF-853C897F15EE}" destId="{FA0F8F71-341E-497D-AA97-E5812F828725}" srcOrd="1" destOrd="0" parTransId="{72B695DB-4E8A-49D7-9B6F-AD082852001A}" sibTransId="{1706C41B-C615-4F90-ACAD-977B4071E08C}"/>
    <dgm:cxn modelId="{A8BD06CA-7416-48F2-AB4B-AA873DD953AA}" srcId="{23164D1F-852E-4B9F-9D4A-220C351EFFA0}" destId="{B234C46B-5280-443C-9021-B023F7CB0633}" srcOrd="0" destOrd="0" parTransId="{21CFBE5B-52FD-4BBC-A59C-58B57CD12200}" sibTransId="{B5C505B9-5710-4B07-9BC1-17D2255160C3}"/>
    <dgm:cxn modelId="{F6552CE5-BBA9-45D0-A354-8DD10B744E96}" srcId="{FA0F8F71-341E-497D-AA97-E5812F828725}" destId="{DC2D7B77-DEC7-4F10-AFD3-14303B363565}" srcOrd="0" destOrd="0" parTransId="{E70C84B2-EA35-49A5-AD59-CFCB742070F9}" sibTransId="{C7EF4893-BC7F-4B32-AFD5-B8624AEC8008}"/>
    <dgm:cxn modelId="{4942EDEC-103A-48AE-AC6E-D655C39B2175}" srcId="{5E08D8E1-DEE3-4070-B6EF-853C897F15EE}" destId="{FEA57178-1BBA-4F43-8A79-A6CBDBFBB56E}" srcOrd="4" destOrd="0" parTransId="{10F32DC3-5518-4EC8-94F3-9539D08B42BA}" sibTransId="{41C9961F-A9D9-4FE6-BD95-E100164C4EB9}"/>
    <dgm:cxn modelId="{B18215EE-9ABD-4ED5-A0A3-D4541645688D}" srcId="{5E08D8E1-DEE3-4070-B6EF-853C897F15EE}" destId="{A60D3A3F-6AFD-4283-8CAC-6FFE37D56976}" srcOrd="5" destOrd="0" parTransId="{F8AFF953-0371-43DD-BD46-45B5B01A6E67}" sibTransId="{AE99939C-DB68-4A8C-9BAB-2554DABBF8A2}"/>
    <dgm:cxn modelId="{DA6077F2-3680-46DF-AFB0-47E3A015E73C}" type="presOf" srcId="{5E08D8E1-DEE3-4070-B6EF-853C897F15EE}" destId="{5B536C18-4E87-41AE-BFA4-A7BC2E47F261}" srcOrd="0" destOrd="0" presId="urn:microsoft.com/office/officeart/2005/8/layout/hProcess11"/>
    <dgm:cxn modelId="{160C0DF9-33E8-4BED-84C2-66CAD1384BD7}" type="presOf" srcId="{1A17294A-391B-441C-82C9-51833A22587D}" destId="{D54BEFDB-2988-4C8A-8206-75E32AB3525E}" srcOrd="0" destOrd="0" presId="urn:microsoft.com/office/officeart/2005/8/layout/hProcess11"/>
    <dgm:cxn modelId="{66C14EB9-3BC3-4B44-A207-DE47CEF71511}" type="presParOf" srcId="{5B536C18-4E87-41AE-BFA4-A7BC2E47F261}" destId="{F1AD7D03-6D3A-4D62-9D60-986038227C2C}" srcOrd="0" destOrd="0" presId="urn:microsoft.com/office/officeart/2005/8/layout/hProcess11"/>
    <dgm:cxn modelId="{16219D74-6D91-48E7-9297-95EF5A01DB3A}" type="presParOf" srcId="{5B536C18-4E87-41AE-BFA4-A7BC2E47F261}" destId="{EB54AF2F-0C73-47D5-A39F-C5E8BD5A50CC}" srcOrd="1" destOrd="0" presId="urn:microsoft.com/office/officeart/2005/8/layout/hProcess11"/>
    <dgm:cxn modelId="{58641D9B-BE9A-4DF5-99CE-82CD78D1791C}" type="presParOf" srcId="{EB54AF2F-0C73-47D5-A39F-C5E8BD5A50CC}" destId="{7CC32F1D-40BC-426E-9E94-14998EA92539}" srcOrd="0" destOrd="0" presId="urn:microsoft.com/office/officeart/2005/8/layout/hProcess11"/>
    <dgm:cxn modelId="{51441581-1AE4-47AA-AF40-0818F580F779}" type="presParOf" srcId="{7CC32F1D-40BC-426E-9E94-14998EA92539}" destId="{A5833E21-618E-4A74-9195-228152587DEF}" srcOrd="0" destOrd="0" presId="urn:microsoft.com/office/officeart/2005/8/layout/hProcess11"/>
    <dgm:cxn modelId="{4FCA7985-C252-4CDB-9803-0ABDA4F37BFA}" type="presParOf" srcId="{7CC32F1D-40BC-426E-9E94-14998EA92539}" destId="{530C0CEE-086D-4A91-9736-226AC453F1BF}" srcOrd="1" destOrd="0" presId="urn:microsoft.com/office/officeart/2005/8/layout/hProcess11"/>
    <dgm:cxn modelId="{52CA5AEB-2825-435F-8A96-E5AF1F4E7745}" type="presParOf" srcId="{7CC32F1D-40BC-426E-9E94-14998EA92539}" destId="{35503BB0-9C84-45CE-B2B1-1E611AA68494}" srcOrd="2" destOrd="0" presId="urn:microsoft.com/office/officeart/2005/8/layout/hProcess11"/>
    <dgm:cxn modelId="{DB04825E-83B1-43D9-A0C5-FA5F16F215FF}" type="presParOf" srcId="{EB54AF2F-0C73-47D5-A39F-C5E8BD5A50CC}" destId="{9BC5FEE6-10FC-4E44-9B51-2293001E40E5}" srcOrd="1" destOrd="0" presId="urn:microsoft.com/office/officeart/2005/8/layout/hProcess11"/>
    <dgm:cxn modelId="{4EC8776D-8D47-4FAD-9F86-EEA0BD72902C}" type="presParOf" srcId="{EB54AF2F-0C73-47D5-A39F-C5E8BD5A50CC}" destId="{9853022C-A7FF-427A-B426-44F46C7DBD2B}" srcOrd="2" destOrd="0" presId="urn:microsoft.com/office/officeart/2005/8/layout/hProcess11"/>
    <dgm:cxn modelId="{79506652-2902-4FDF-A459-FC53EE4D562E}" type="presParOf" srcId="{9853022C-A7FF-427A-B426-44F46C7DBD2B}" destId="{DD86D8DF-9BD1-4A73-BD2E-DCCB4049DB0E}" srcOrd="0" destOrd="0" presId="urn:microsoft.com/office/officeart/2005/8/layout/hProcess11"/>
    <dgm:cxn modelId="{79FB8EB5-BEEE-4DA3-B9F4-997438DB8B6A}" type="presParOf" srcId="{9853022C-A7FF-427A-B426-44F46C7DBD2B}" destId="{D5D1215E-78BA-4672-B6C9-F900BAB10944}" srcOrd="1" destOrd="0" presId="urn:microsoft.com/office/officeart/2005/8/layout/hProcess11"/>
    <dgm:cxn modelId="{FF00C116-F91F-42C5-AB56-0CA03566264D}" type="presParOf" srcId="{9853022C-A7FF-427A-B426-44F46C7DBD2B}" destId="{DFB19B7B-350D-4892-AC5F-3FE0A7A3FC86}" srcOrd="2" destOrd="0" presId="urn:microsoft.com/office/officeart/2005/8/layout/hProcess11"/>
    <dgm:cxn modelId="{C77D115C-E530-4D05-BDE0-76AACD6F9FE8}" type="presParOf" srcId="{EB54AF2F-0C73-47D5-A39F-C5E8BD5A50CC}" destId="{D38C18C1-9123-4B53-AC4B-23E0D34DA685}" srcOrd="3" destOrd="0" presId="urn:microsoft.com/office/officeart/2005/8/layout/hProcess11"/>
    <dgm:cxn modelId="{A4179178-BF99-43D6-AD8B-71EB20994EEB}" type="presParOf" srcId="{EB54AF2F-0C73-47D5-A39F-C5E8BD5A50CC}" destId="{C5C8EF97-CCEC-4C4A-8C65-1F2050C8FC78}" srcOrd="4" destOrd="0" presId="urn:microsoft.com/office/officeart/2005/8/layout/hProcess11"/>
    <dgm:cxn modelId="{F5B47C1F-2FC0-4689-A63B-30DB8923D65B}" type="presParOf" srcId="{C5C8EF97-CCEC-4C4A-8C65-1F2050C8FC78}" destId="{D54BEFDB-2988-4C8A-8206-75E32AB3525E}" srcOrd="0" destOrd="0" presId="urn:microsoft.com/office/officeart/2005/8/layout/hProcess11"/>
    <dgm:cxn modelId="{43543A1D-AA78-4574-B508-F114DBFC8EBF}" type="presParOf" srcId="{C5C8EF97-CCEC-4C4A-8C65-1F2050C8FC78}" destId="{D4E23563-4C2A-41B1-B617-5FF7A2801293}" srcOrd="1" destOrd="0" presId="urn:microsoft.com/office/officeart/2005/8/layout/hProcess11"/>
    <dgm:cxn modelId="{8ABE6DD7-0B40-47F3-A394-37AFD3AE9577}" type="presParOf" srcId="{C5C8EF97-CCEC-4C4A-8C65-1F2050C8FC78}" destId="{38BEC7FB-05CE-4491-BCF6-888A0F543357}" srcOrd="2" destOrd="0" presId="urn:microsoft.com/office/officeart/2005/8/layout/hProcess11"/>
    <dgm:cxn modelId="{7F70D8CF-5E40-4803-959A-351E15320AFF}" type="presParOf" srcId="{EB54AF2F-0C73-47D5-A39F-C5E8BD5A50CC}" destId="{CD39F244-3954-4466-9C65-E118193CAE41}" srcOrd="5" destOrd="0" presId="urn:microsoft.com/office/officeart/2005/8/layout/hProcess11"/>
    <dgm:cxn modelId="{85981134-664B-4AE0-9444-593B243EB02D}" type="presParOf" srcId="{EB54AF2F-0C73-47D5-A39F-C5E8BD5A50CC}" destId="{F70613FF-9AE3-4D39-AD5F-C439245E1562}" srcOrd="6" destOrd="0" presId="urn:microsoft.com/office/officeart/2005/8/layout/hProcess11"/>
    <dgm:cxn modelId="{2B417E44-0217-4ED2-88E9-FD1D883E1B8A}" type="presParOf" srcId="{F70613FF-9AE3-4D39-AD5F-C439245E1562}" destId="{55B0CA97-D054-4F28-A43D-09D617505A26}" srcOrd="0" destOrd="0" presId="urn:microsoft.com/office/officeart/2005/8/layout/hProcess11"/>
    <dgm:cxn modelId="{3DAFE50C-305F-40BB-85A7-B45AF6DC677A}" type="presParOf" srcId="{F70613FF-9AE3-4D39-AD5F-C439245E1562}" destId="{761E2317-18CB-42D5-BEC4-4ED591E69D6B}" srcOrd="1" destOrd="0" presId="urn:microsoft.com/office/officeart/2005/8/layout/hProcess11"/>
    <dgm:cxn modelId="{7A4B3974-3F60-419E-8634-F4F93AE17A62}" type="presParOf" srcId="{F70613FF-9AE3-4D39-AD5F-C439245E1562}" destId="{77B94942-F0D5-4D49-B9BF-81650223FBC7}" srcOrd="2" destOrd="0" presId="urn:microsoft.com/office/officeart/2005/8/layout/hProcess11"/>
    <dgm:cxn modelId="{C72999C6-EF78-424C-8541-7EC89471C784}" type="presParOf" srcId="{EB54AF2F-0C73-47D5-A39F-C5E8BD5A50CC}" destId="{E79449D9-4284-49C2-B3B2-D7620DC9CD40}" srcOrd="7" destOrd="0" presId="urn:microsoft.com/office/officeart/2005/8/layout/hProcess11"/>
    <dgm:cxn modelId="{1432F001-A749-4CFD-A69C-045B5258974A}" type="presParOf" srcId="{EB54AF2F-0C73-47D5-A39F-C5E8BD5A50CC}" destId="{6810E33D-F4DD-4E46-9704-11A81FE3821B}" srcOrd="8" destOrd="0" presId="urn:microsoft.com/office/officeart/2005/8/layout/hProcess11"/>
    <dgm:cxn modelId="{801FE947-B5D8-46F6-8481-36F0CDE65BF2}" type="presParOf" srcId="{6810E33D-F4DD-4E46-9704-11A81FE3821B}" destId="{5552B9E7-94DB-4D4A-80E0-72401D72C25E}" srcOrd="0" destOrd="0" presId="urn:microsoft.com/office/officeart/2005/8/layout/hProcess11"/>
    <dgm:cxn modelId="{3D9EA968-656E-4114-AF6E-D65141F1CCFF}" type="presParOf" srcId="{6810E33D-F4DD-4E46-9704-11A81FE3821B}" destId="{E6333EDF-305F-4B56-BE7E-20227723E76F}" srcOrd="1" destOrd="0" presId="urn:microsoft.com/office/officeart/2005/8/layout/hProcess11"/>
    <dgm:cxn modelId="{E6F5021B-86C6-43FD-8BF5-AD46BE9F92D1}" type="presParOf" srcId="{6810E33D-F4DD-4E46-9704-11A81FE3821B}" destId="{7BFE9743-A3FD-4C07-9766-73E9F379006C}" srcOrd="2" destOrd="0" presId="urn:microsoft.com/office/officeart/2005/8/layout/hProcess11"/>
    <dgm:cxn modelId="{F767EF57-1E37-4B43-A81C-CB9F160E7357}" type="presParOf" srcId="{EB54AF2F-0C73-47D5-A39F-C5E8BD5A50CC}" destId="{76F40B7A-F934-4B41-BC5F-BC6ECDFC3579}" srcOrd="9" destOrd="0" presId="urn:microsoft.com/office/officeart/2005/8/layout/hProcess11"/>
    <dgm:cxn modelId="{7CA3CE75-D007-4191-B9A0-0220C3700930}" type="presParOf" srcId="{EB54AF2F-0C73-47D5-A39F-C5E8BD5A50CC}" destId="{441E83C6-4735-4626-A621-A312B076AF10}" srcOrd="10" destOrd="0" presId="urn:microsoft.com/office/officeart/2005/8/layout/hProcess11"/>
    <dgm:cxn modelId="{5A39152D-F6E3-4552-A5A5-067067304953}" type="presParOf" srcId="{441E83C6-4735-4626-A621-A312B076AF10}" destId="{878F9F22-FC47-4D89-BFC7-52A6B19BC0FD}" srcOrd="0" destOrd="0" presId="urn:microsoft.com/office/officeart/2005/8/layout/hProcess11"/>
    <dgm:cxn modelId="{580DF9B7-5EB3-4408-8B11-4D4B27CCA372}" type="presParOf" srcId="{441E83C6-4735-4626-A621-A312B076AF10}" destId="{52F75950-7275-4337-9ADB-8A28B26DB550}" srcOrd="1" destOrd="0" presId="urn:microsoft.com/office/officeart/2005/8/layout/hProcess11"/>
    <dgm:cxn modelId="{6D782C87-C6F5-4223-A0F6-DF7D00BD8CAC}" type="presParOf" srcId="{441E83C6-4735-4626-A621-A312B076AF10}" destId="{5C8EEC4B-38C3-40A1-9FC8-45B1A9626895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E02642-4BD1-4406-925D-B6BF9A430745}" type="doc">
      <dgm:prSet loTypeId="urn:microsoft.com/office/officeart/2005/8/layout/lProcess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C3C662F3-4C56-4E83-80EA-E4A3928BD58D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</a:rPr>
            <a:t>Prepare Early</a:t>
          </a:r>
          <a:endParaRPr lang="en-US">
            <a:latin typeface="Century Gothic" panose="020B0502020202020204" pitchFamily="34" charset="0"/>
          </a:endParaRPr>
        </a:p>
      </dgm:t>
    </dgm:pt>
    <dgm:pt modelId="{DB57F825-CB2D-4094-8CAD-0A02B1C4A30C}" type="parTrans" cxnId="{09D9B583-A19E-4FD1-96B9-97618DE220C8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41E56D6-A4AB-47DB-9924-B175345F23F9}" type="sibTrans" cxnId="{09D9B583-A19E-4FD1-96B9-97618DE220C8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1FEFD27-0797-4D30-8F89-50D8DB057CD6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</a:rPr>
            <a:t>Act Fast</a:t>
          </a:r>
          <a:r>
            <a:rPr lang="en-US">
              <a:latin typeface="Century Gothic" panose="020B0502020202020204" pitchFamily="34" charset="0"/>
            </a:rPr>
            <a:t> </a:t>
          </a:r>
        </a:p>
      </dgm:t>
    </dgm:pt>
    <dgm:pt modelId="{9C55D6D6-CE98-4222-BCEA-5854BBB4A3A6}" type="parTrans" cxnId="{7D7DC112-7494-422C-BF1D-3A297ACAD86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E9C5C23-46B0-4A68-8D2B-D71386FA245D}" type="sibTrans" cxnId="{7D7DC112-7494-422C-BF1D-3A297ACAD86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9CF905C-FBBB-4816-851A-F71B65EF6772}">
      <dgm:prSet/>
      <dgm:spPr/>
      <dgm:t>
        <a:bodyPr/>
        <a:lstStyle/>
        <a:p>
          <a:r>
            <a:rPr lang="en-US" b="1" dirty="0">
              <a:latin typeface="Century Gothic" panose="020B0502020202020204" pitchFamily="34" charset="0"/>
            </a:rPr>
            <a:t>Transition Strategically</a:t>
          </a:r>
          <a:r>
            <a:rPr lang="en-US" dirty="0">
              <a:latin typeface="Century Gothic" panose="020B0502020202020204" pitchFamily="34" charset="0"/>
            </a:rPr>
            <a:t> </a:t>
          </a:r>
        </a:p>
      </dgm:t>
    </dgm:pt>
    <dgm:pt modelId="{7C84E6DC-0F32-4F5C-A548-5AAB24F2CD3F}" type="parTrans" cxnId="{A5535D0D-8495-4336-99BE-03DAEF5DAEE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B7B282E-8CAD-4E1F-A418-F62477CE6081}" type="sibTrans" cxnId="{A5535D0D-8495-4336-99BE-03DAEF5DAEE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6EA001F-4701-4512-B6AE-98783586143F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</a:rPr>
            <a:t>Integrate</a:t>
          </a:r>
          <a:r>
            <a:rPr lang="en-US">
              <a:latin typeface="Century Gothic" panose="020B0502020202020204" pitchFamily="34" charset="0"/>
            </a:rPr>
            <a:t> </a:t>
          </a:r>
        </a:p>
      </dgm:t>
    </dgm:pt>
    <dgm:pt modelId="{5899117F-D996-4DC0-9EEC-B06898C8C1C6}" type="parTrans" cxnId="{AE4B8312-97BA-49B1-9E0C-BBE9A3BC461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E74919A-B0B1-43A5-8765-2394D7E19CBC}" type="sibTrans" cxnId="{AE4B8312-97BA-49B1-9E0C-BBE9A3BC461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A0FA97E-5175-48F5-B6B4-3C2665F1F2D6}">
      <dgm:prSet custT="1"/>
      <dgm:spPr/>
      <dgm:t>
        <a:bodyPr/>
        <a:lstStyle/>
        <a:p>
          <a:r>
            <a:rPr lang="en-US" sz="1800">
              <a:latin typeface="Century Gothic" panose="020B0502020202020204" pitchFamily="34" charset="0"/>
            </a:rPr>
            <a:t>Document baseline staffing, contracts, and tracking systems before disaster.</a:t>
          </a:r>
        </a:p>
      </dgm:t>
    </dgm:pt>
    <dgm:pt modelId="{C271785A-9AF8-4DBF-8DE4-595898E85357}" type="parTrans" cxnId="{61054540-D65F-4CA9-AA9A-EAA9E9EDBBC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8937462-4C1A-4DEE-9B62-DE3EA92F2C3A}" type="sibTrans" cxnId="{61054540-D65F-4CA9-AA9A-EAA9E9EDBBC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2083FF8-9D10-44EF-8AF7-6DCF190B7814}">
      <dgm:prSet custT="1"/>
      <dgm:spPr/>
      <dgm:t>
        <a:bodyPr/>
        <a:lstStyle/>
        <a:p>
          <a:r>
            <a:rPr lang="en-US" sz="1800">
              <a:latin typeface="Century Gothic" panose="020B0502020202020204" pitchFamily="34" charset="0"/>
            </a:rPr>
            <a:t>Deploy Category I for surge inspections as soon as disaster hits.</a:t>
          </a:r>
        </a:p>
      </dgm:t>
    </dgm:pt>
    <dgm:pt modelId="{7F0910CE-4591-4C8C-87FA-94DC240DE5B5}" type="parTrans" cxnId="{DD4B484E-BAF4-45B7-A1B9-7C9538D3CD0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537585A-B646-48B1-95A9-935AF682DF0E}" type="sibTrans" cxnId="{DD4B484E-BAF4-45B7-A1B9-7C9538D3CD0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6B85DCE-09C6-40C4-A6E6-592699895A27}">
      <dgm:prSet custT="1"/>
      <dgm:spPr/>
      <dgm:t>
        <a:bodyPr/>
        <a:lstStyle/>
        <a:p>
          <a:r>
            <a:rPr lang="en-US" sz="1800">
              <a:latin typeface="Century Gothic" panose="020B0502020202020204" pitchFamily="34" charset="0"/>
            </a:rPr>
            <a:t>Use HMGP 5% to sustain &amp; expand capacity once Cat I ends.</a:t>
          </a:r>
        </a:p>
      </dgm:t>
    </dgm:pt>
    <dgm:pt modelId="{6E552305-6B12-42ED-9E39-A61573D49E64}" type="parTrans" cxnId="{7A48F305-E14F-4C60-A86B-B8992CF4FC5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88754AC-53D1-4D3C-9BA0-DE20E81BF3C2}" type="sibTrans" cxnId="{7A48F305-E14F-4C60-A86B-B8992CF4FC59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A8DF984-B494-4EEE-B7CC-C2093ED28A7B}">
      <dgm:prSet custT="1"/>
      <dgm:spPr/>
      <dgm:t>
        <a:bodyPr/>
        <a:lstStyle/>
        <a:p>
          <a:r>
            <a:rPr lang="en-US" sz="1800">
              <a:latin typeface="Century Gothic" panose="020B0502020202020204" pitchFamily="34" charset="0"/>
            </a:rPr>
            <a:t>Align Cat I + HMGP 5% Codes &amp; Standards to maximize post disaster code enforcement.</a:t>
          </a:r>
        </a:p>
      </dgm:t>
    </dgm:pt>
    <dgm:pt modelId="{738829CD-8BC3-408C-9877-51F24E57696B}" type="parTrans" cxnId="{694880EC-DE2C-498F-B457-C3E05F25F59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F52526B-3B5B-4CB2-990C-D80937A83825}" type="sibTrans" cxnId="{694880EC-DE2C-498F-B457-C3E05F25F59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AE25651-4671-472C-93EF-FACED0933869}" type="pres">
      <dgm:prSet presAssocID="{D6E02642-4BD1-4406-925D-B6BF9A430745}" presName="theList" presStyleCnt="0">
        <dgm:presLayoutVars>
          <dgm:dir/>
          <dgm:animLvl val="lvl"/>
          <dgm:resizeHandles val="exact"/>
        </dgm:presLayoutVars>
      </dgm:prSet>
      <dgm:spPr/>
    </dgm:pt>
    <dgm:pt modelId="{1A220720-0268-49DF-B24F-0B1D750A7493}" type="pres">
      <dgm:prSet presAssocID="{C3C662F3-4C56-4E83-80EA-E4A3928BD58D}" presName="compNode" presStyleCnt="0"/>
      <dgm:spPr/>
    </dgm:pt>
    <dgm:pt modelId="{DB68DD41-1AD4-434F-AFEB-1DECAB83910E}" type="pres">
      <dgm:prSet presAssocID="{C3C662F3-4C56-4E83-80EA-E4A3928BD58D}" presName="aNode" presStyleLbl="bgShp" presStyleIdx="0" presStyleCnt="4"/>
      <dgm:spPr/>
    </dgm:pt>
    <dgm:pt modelId="{8296D32F-9DC7-4FE1-B532-98A4D11C275B}" type="pres">
      <dgm:prSet presAssocID="{C3C662F3-4C56-4E83-80EA-E4A3928BD58D}" presName="textNode" presStyleLbl="bgShp" presStyleIdx="0" presStyleCnt="4"/>
      <dgm:spPr/>
    </dgm:pt>
    <dgm:pt modelId="{8AD1B68A-7F4F-43B2-ABD9-ABC66C18703E}" type="pres">
      <dgm:prSet presAssocID="{C3C662F3-4C56-4E83-80EA-E4A3928BD58D}" presName="compChildNode" presStyleCnt="0"/>
      <dgm:spPr/>
    </dgm:pt>
    <dgm:pt modelId="{B567FA06-807E-43E3-AD84-AB164D1F0F92}" type="pres">
      <dgm:prSet presAssocID="{C3C662F3-4C56-4E83-80EA-E4A3928BD58D}" presName="theInnerList" presStyleCnt="0"/>
      <dgm:spPr/>
    </dgm:pt>
    <dgm:pt modelId="{1C634C0D-7BAE-4030-85E5-6D294789C302}" type="pres">
      <dgm:prSet presAssocID="{6A0FA97E-5175-48F5-B6B4-3C2665F1F2D6}" presName="childNode" presStyleLbl="node1" presStyleIdx="0" presStyleCnt="4">
        <dgm:presLayoutVars>
          <dgm:bulletEnabled val="1"/>
        </dgm:presLayoutVars>
      </dgm:prSet>
      <dgm:spPr/>
    </dgm:pt>
    <dgm:pt modelId="{866D48CA-C6E9-44DB-A4A8-C441D43DF98B}" type="pres">
      <dgm:prSet presAssocID="{C3C662F3-4C56-4E83-80EA-E4A3928BD58D}" presName="aSpace" presStyleCnt="0"/>
      <dgm:spPr/>
    </dgm:pt>
    <dgm:pt modelId="{80A9E38F-081B-48A5-9AE6-2FC9FECEFB15}" type="pres">
      <dgm:prSet presAssocID="{51FEFD27-0797-4D30-8F89-50D8DB057CD6}" presName="compNode" presStyleCnt="0"/>
      <dgm:spPr/>
    </dgm:pt>
    <dgm:pt modelId="{8E717D56-FFFA-43F9-8C25-DC32CC10228E}" type="pres">
      <dgm:prSet presAssocID="{51FEFD27-0797-4D30-8F89-50D8DB057CD6}" presName="aNode" presStyleLbl="bgShp" presStyleIdx="1" presStyleCnt="4"/>
      <dgm:spPr/>
    </dgm:pt>
    <dgm:pt modelId="{FEF63DEB-2ED8-4B66-A05B-621A4B940BA3}" type="pres">
      <dgm:prSet presAssocID="{51FEFD27-0797-4D30-8F89-50D8DB057CD6}" presName="textNode" presStyleLbl="bgShp" presStyleIdx="1" presStyleCnt="4"/>
      <dgm:spPr/>
    </dgm:pt>
    <dgm:pt modelId="{0C8590FB-B778-431F-A043-C2CCB41AE7A9}" type="pres">
      <dgm:prSet presAssocID="{51FEFD27-0797-4D30-8F89-50D8DB057CD6}" presName="compChildNode" presStyleCnt="0"/>
      <dgm:spPr/>
    </dgm:pt>
    <dgm:pt modelId="{9484F5C2-8E63-4175-B763-C4B334151A9D}" type="pres">
      <dgm:prSet presAssocID="{51FEFD27-0797-4D30-8F89-50D8DB057CD6}" presName="theInnerList" presStyleCnt="0"/>
      <dgm:spPr/>
    </dgm:pt>
    <dgm:pt modelId="{058788AE-6CB7-4642-AB47-0F02977B33D9}" type="pres">
      <dgm:prSet presAssocID="{42083FF8-9D10-44EF-8AF7-6DCF190B7814}" presName="childNode" presStyleLbl="node1" presStyleIdx="1" presStyleCnt="4">
        <dgm:presLayoutVars>
          <dgm:bulletEnabled val="1"/>
        </dgm:presLayoutVars>
      </dgm:prSet>
      <dgm:spPr/>
    </dgm:pt>
    <dgm:pt modelId="{B540B110-A709-4143-B111-3B46CF02EE24}" type="pres">
      <dgm:prSet presAssocID="{51FEFD27-0797-4D30-8F89-50D8DB057CD6}" presName="aSpace" presStyleCnt="0"/>
      <dgm:spPr/>
    </dgm:pt>
    <dgm:pt modelId="{C5AC30AE-983C-430C-8A9C-6A483DA4E57A}" type="pres">
      <dgm:prSet presAssocID="{99CF905C-FBBB-4816-851A-F71B65EF6772}" presName="compNode" presStyleCnt="0"/>
      <dgm:spPr/>
    </dgm:pt>
    <dgm:pt modelId="{E0AA8AD6-D9CC-487F-B301-544C22FA4494}" type="pres">
      <dgm:prSet presAssocID="{99CF905C-FBBB-4816-851A-F71B65EF6772}" presName="aNode" presStyleLbl="bgShp" presStyleIdx="2" presStyleCnt="4"/>
      <dgm:spPr/>
    </dgm:pt>
    <dgm:pt modelId="{06B12E8F-2BD8-4594-BB82-5815B41F0A1C}" type="pres">
      <dgm:prSet presAssocID="{99CF905C-FBBB-4816-851A-F71B65EF6772}" presName="textNode" presStyleLbl="bgShp" presStyleIdx="2" presStyleCnt="4"/>
      <dgm:spPr/>
    </dgm:pt>
    <dgm:pt modelId="{1D17BD51-75A1-4F50-B774-260643542284}" type="pres">
      <dgm:prSet presAssocID="{99CF905C-FBBB-4816-851A-F71B65EF6772}" presName="compChildNode" presStyleCnt="0"/>
      <dgm:spPr/>
    </dgm:pt>
    <dgm:pt modelId="{AD956D8F-3862-43FE-817C-177EB3694060}" type="pres">
      <dgm:prSet presAssocID="{99CF905C-FBBB-4816-851A-F71B65EF6772}" presName="theInnerList" presStyleCnt="0"/>
      <dgm:spPr/>
    </dgm:pt>
    <dgm:pt modelId="{C9FD53DC-06FD-451B-87D9-1EB7ED178E8E}" type="pres">
      <dgm:prSet presAssocID="{56B85DCE-09C6-40C4-A6E6-592699895A27}" presName="childNode" presStyleLbl="node1" presStyleIdx="2" presStyleCnt="4">
        <dgm:presLayoutVars>
          <dgm:bulletEnabled val="1"/>
        </dgm:presLayoutVars>
      </dgm:prSet>
      <dgm:spPr/>
    </dgm:pt>
    <dgm:pt modelId="{A2622249-AFF4-451C-8C93-BC1FD65EC496}" type="pres">
      <dgm:prSet presAssocID="{99CF905C-FBBB-4816-851A-F71B65EF6772}" presName="aSpace" presStyleCnt="0"/>
      <dgm:spPr/>
    </dgm:pt>
    <dgm:pt modelId="{9DB457CB-B026-4E17-ACFF-383ABBFE50B0}" type="pres">
      <dgm:prSet presAssocID="{E6EA001F-4701-4512-B6AE-98783586143F}" presName="compNode" presStyleCnt="0"/>
      <dgm:spPr/>
    </dgm:pt>
    <dgm:pt modelId="{0B40361F-8907-4518-8D7E-E65083D14074}" type="pres">
      <dgm:prSet presAssocID="{E6EA001F-4701-4512-B6AE-98783586143F}" presName="aNode" presStyleLbl="bgShp" presStyleIdx="3" presStyleCnt="4"/>
      <dgm:spPr/>
    </dgm:pt>
    <dgm:pt modelId="{3518E7F2-E95D-4CE0-ABE1-BBD085FD6F6B}" type="pres">
      <dgm:prSet presAssocID="{E6EA001F-4701-4512-B6AE-98783586143F}" presName="textNode" presStyleLbl="bgShp" presStyleIdx="3" presStyleCnt="4"/>
      <dgm:spPr/>
    </dgm:pt>
    <dgm:pt modelId="{3819A551-C144-4BE2-9B57-C29F90C6F09E}" type="pres">
      <dgm:prSet presAssocID="{E6EA001F-4701-4512-B6AE-98783586143F}" presName="compChildNode" presStyleCnt="0"/>
      <dgm:spPr/>
    </dgm:pt>
    <dgm:pt modelId="{4C0F28DA-73C7-4DB7-A7FC-240CA75E64F6}" type="pres">
      <dgm:prSet presAssocID="{E6EA001F-4701-4512-B6AE-98783586143F}" presName="theInnerList" presStyleCnt="0"/>
      <dgm:spPr/>
    </dgm:pt>
    <dgm:pt modelId="{4851A066-81A3-44E7-8651-2A40C43C16D3}" type="pres">
      <dgm:prSet presAssocID="{EA8DF984-B494-4EEE-B7CC-C2093ED28A7B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7A48F305-E14F-4C60-A86B-B8992CF4FC59}" srcId="{99CF905C-FBBB-4816-851A-F71B65EF6772}" destId="{56B85DCE-09C6-40C4-A6E6-592699895A27}" srcOrd="0" destOrd="0" parTransId="{6E552305-6B12-42ED-9E39-A61573D49E64}" sibTransId="{688754AC-53D1-4D3C-9BA0-DE20E81BF3C2}"/>
    <dgm:cxn modelId="{A5535D0D-8495-4336-99BE-03DAEF5DAEE7}" srcId="{D6E02642-4BD1-4406-925D-B6BF9A430745}" destId="{99CF905C-FBBB-4816-851A-F71B65EF6772}" srcOrd="2" destOrd="0" parTransId="{7C84E6DC-0F32-4F5C-A548-5AAB24F2CD3F}" sibTransId="{1B7B282E-8CAD-4E1F-A418-F62477CE6081}"/>
    <dgm:cxn modelId="{B21AF80D-8B48-4B8F-9D54-92726BFD8A11}" type="presOf" srcId="{E6EA001F-4701-4512-B6AE-98783586143F}" destId="{3518E7F2-E95D-4CE0-ABE1-BBD085FD6F6B}" srcOrd="1" destOrd="0" presId="urn:microsoft.com/office/officeart/2005/8/layout/lProcess2"/>
    <dgm:cxn modelId="{AE4B8312-97BA-49B1-9E0C-BBE9A3BC4611}" srcId="{D6E02642-4BD1-4406-925D-B6BF9A430745}" destId="{E6EA001F-4701-4512-B6AE-98783586143F}" srcOrd="3" destOrd="0" parTransId="{5899117F-D996-4DC0-9EEC-B06898C8C1C6}" sibTransId="{6E74919A-B0B1-43A5-8765-2394D7E19CBC}"/>
    <dgm:cxn modelId="{7D7DC112-7494-422C-BF1D-3A297ACAD861}" srcId="{D6E02642-4BD1-4406-925D-B6BF9A430745}" destId="{51FEFD27-0797-4D30-8F89-50D8DB057CD6}" srcOrd="1" destOrd="0" parTransId="{9C55D6D6-CE98-4222-BCEA-5854BBB4A3A6}" sibTransId="{8E9C5C23-46B0-4A68-8D2B-D71386FA245D}"/>
    <dgm:cxn modelId="{3A9C3C30-215F-450E-B11E-F1B094C1329A}" type="presOf" srcId="{C3C662F3-4C56-4E83-80EA-E4A3928BD58D}" destId="{DB68DD41-1AD4-434F-AFEB-1DECAB83910E}" srcOrd="0" destOrd="0" presId="urn:microsoft.com/office/officeart/2005/8/layout/lProcess2"/>
    <dgm:cxn modelId="{61054540-D65F-4CA9-AA9A-EAA9E9EDBBC5}" srcId="{C3C662F3-4C56-4E83-80EA-E4A3928BD58D}" destId="{6A0FA97E-5175-48F5-B6B4-3C2665F1F2D6}" srcOrd="0" destOrd="0" parTransId="{C271785A-9AF8-4DBF-8DE4-595898E85357}" sibTransId="{D8937462-4C1A-4DEE-9B62-DE3EA92F2C3A}"/>
    <dgm:cxn modelId="{68424944-DD6C-4739-AF4B-08954775EC7D}" type="presOf" srcId="{E6EA001F-4701-4512-B6AE-98783586143F}" destId="{0B40361F-8907-4518-8D7E-E65083D14074}" srcOrd="0" destOrd="0" presId="urn:microsoft.com/office/officeart/2005/8/layout/lProcess2"/>
    <dgm:cxn modelId="{0BC76068-C6EE-47B8-9933-51C5DFAB9845}" type="presOf" srcId="{C3C662F3-4C56-4E83-80EA-E4A3928BD58D}" destId="{8296D32F-9DC7-4FE1-B532-98A4D11C275B}" srcOrd="1" destOrd="0" presId="urn:microsoft.com/office/officeart/2005/8/layout/lProcess2"/>
    <dgm:cxn modelId="{8F23DD4C-D60A-4871-9B52-CFED4AE3FBB7}" type="presOf" srcId="{D6E02642-4BD1-4406-925D-B6BF9A430745}" destId="{FAE25651-4671-472C-93EF-FACED0933869}" srcOrd="0" destOrd="0" presId="urn:microsoft.com/office/officeart/2005/8/layout/lProcess2"/>
    <dgm:cxn modelId="{DD4B484E-BAF4-45B7-A1B9-7C9538D3CD02}" srcId="{51FEFD27-0797-4D30-8F89-50D8DB057CD6}" destId="{42083FF8-9D10-44EF-8AF7-6DCF190B7814}" srcOrd="0" destOrd="0" parTransId="{7F0910CE-4591-4C8C-87FA-94DC240DE5B5}" sibTransId="{9537585A-B646-48B1-95A9-935AF682DF0E}"/>
    <dgm:cxn modelId="{09D9B583-A19E-4FD1-96B9-97618DE220C8}" srcId="{D6E02642-4BD1-4406-925D-B6BF9A430745}" destId="{C3C662F3-4C56-4E83-80EA-E4A3928BD58D}" srcOrd="0" destOrd="0" parTransId="{DB57F825-CB2D-4094-8CAD-0A02B1C4A30C}" sibTransId="{741E56D6-A4AB-47DB-9924-B175345F23F9}"/>
    <dgm:cxn modelId="{EC195F85-7EB0-43C5-90DF-261BB93ED22A}" type="presOf" srcId="{99CF905C-FBBB-4816-851A-F71B65EF6772}" destId="{E0AA8AD6-D9CC-487F-B301-544C22FA4494}" srcOrd="0" destOrd="0" presId="urn:microsoft.com/office/officeart/2005/8/layout/lProcess2"/>
    <dgm:cxn modelId="{B74C6397-6220-4B6C-A80B-6765327FC0BA}" type="presOf" srcId="{6A0FA97E-5175-48F5-B6B4-3C2665F1F2D6}" destId="{1C634C0D-7BAE-4030-85E5-6D294789C302}" srcOrd="0" destOrd="0" presId="urn:microsoft.com/office/officeart/2005/8/layout/lProcess2"/>
    <dgm:cxn modelId="{3B14539C-7A4E-4EDB-90FB-470478DEF12C}" type="presOf" srcId="{56B85DCE-09C6-40C4-A6E6-592699895A27}" destId="{C9FD53DC-06FD-451B-87D9-1EB7ED178E8E}" srcOrd="0" destOrd="0" presId="urn:microsoft.com/office/officeart/2005/8/layout/lProcess2"/>
    <dgm:cxn modelId="{9CE0E3AC-0CFB-4724-BB30-E2AE879DE4D5}" type="presOf" srcId="{51FEFD27-0797-4D30-8F89-50D8DB057CD6}" destId="{8E717D56-FFFA-43F9-8C25-DC32CC10228E}" srcOrd="0" destOrd="0" presId="urn:microsoft.com/office/officeart/2005/8/layout/lProcess2"/>
    <dgm:cxn modelId="{A56AA2C4-39D6-4979-B8E4-8ED6FF94CC39}" type="presOf" srcId="{51FEFD27-0797-4D30-8F89-50D8DB057CD6}" destId="{FEF63DEB-2ED8-4B66-A05B-621A4B940BA3}" srcOrd="1" destOrd="0" presId="urn:microsoft.com/office/officeart/2005/8/layout/lProcess2"/>
    <dgm:cxn modelId="{D2355EC8-F3EE-453E-B011-69103E9AED7E}" type="presOf" srcId="{42083FF8-9D10-44EF-8AF7-6DCF190B7814}" destId="{058788AE-6CB7-4642-AB47-0F02977B33D9}" srcOrd="0" destOrd="0" presId="urn:microsoft.com/office/officeart/2005/8/layout/lProcess2"/>
    <dgm:cxn modelId="{B2435BE7-E675-4419-B48C-7ABFD73B5D83}" type="presOf" srcId="{99CF905C-FBBB-4816-851A-F71B65EF6772}" destId="{06B12E8F-2BD8-4594-BB82-5815B41F0A1C}" srcOrd="1" destOrd="0" presId="urn:microsoft.com/office/officeart/2005/8/layout/lProcess2"/>
    <dgm:cxn modelId="{D82127E9-F68E-494C-A5A4-3B9B60A3B58A}" type="presOf" srcId="{EA8DF984-B494-4EEE-B7CC-C2093ED28A7B}" destId="{4851A066-81A3-44E7-8651-2A40C43C16D3}" srcOrd="0" destOrd="0" presId="urn:microsoft.com/office/officeart/2005/8/layout/lProcess2"/>
    <dgm:cxn modelId="{694880EC-DE2C-498F-B457-C3E05F25F59D}" srcId="{E6EA001F-4701-4512-B6AE-98783586143F}" destId="{EA8DF984-B494-4EEE-B7CC-C2093ED28A7B}" srcOrd="0" destOrd="0" parTransId="{738829CD-8BC3-408C-9877-51F24E57696B}" sibTransId="{9F52526B-3B5B-4CB2-990C-D80937A83825}"/>
    <dgm:cxn modelId="{A3C2743C-0CA9-4763-A7F1-37ED0EBCEE24}" type="presParOf" srcId="{FAE25651-4671-472C-93EF-FACED0933869}" destId="{1A220720-0268-49DF-B24F-0B1D750A7493}" srcOrd="0" destOrd="0" presId="urn:microsoft.com/office/officeart/2005/8/layout/lProcess2"/>
    <dgm:cxn modelId="{42D17932-5076-4AFF-921A-160C08DACCC2}" type="presParOf" srcId="{1A220720-0268-49DF-B24F-0B1D750A7493}" destId="{DB68DD41-1AD4-434F-AFEB-1DECAB83910E}" srcOrd="0" destOrd="0" presId="urn:microsoft.com/office/officeart/2005/8/layout/lProcess2"/>
    <dgm:cxn modelId="{67F63F01-C8B4-4E80-A0C2-3E3661CCAEEE}" type="presParOf" srcId="{1A220720-0268-49DF-B24F-0B1D750A7493}" destId="{8296D32F-9DC7-4FE1-B532-98A4D11C275B}" srcOrd="1" destOrd="0" presId="urn:microsoft.com/office/officeart/2005/8/layout/lProcess2"/>
    <dgm:cxn modelId="{B904BDBF-224B-4D48-87FA-4C04132B1E32}" type="presParOf" srcId="{1A220720-0268-49DF-B24F-0B1D750A7493}" destId="{8AD1B68A-7F4F-43B2-ABD9-ABC66C18703E}" srcOrd="2" destOrd="0" presId="urn:microsoft.com/office/officeart/2005/8/layout/lProcess2"/>
    <dgm:cxn modelId="{B7B3FD0C-9A71-42E5-A4CC-5665CA5EB9CD}" type="presParOf" srcId="{8AD1B68A-7F4F-43B2-ABD9-ABC66C18703E}" destId="{B567FA06-807E-43E3-AD84-AB164D1F0F92}" srcOrd="0" destOrd="0" presId="urn:microsoft.com/office/officeart/2005/8/layout/lProcess2"/>
    <dgm:cxn modelId="{21E2BB26-0F7F-4504-9FB7-688A694B11E3}" type="presParOf" srcId="{B567FA06-807E-43E3-AD84-AB164D1F0F92}" destId="{1C634C0D-7BAE-4030-85E5-6D294789C302}" srcOrd="0" destOrd="0" presId="urn:microsoft.com/office/officeart/2005/8/layout/lProcess2"/>
    <dgm:cxn modelId="{B95126E2-AFF8-42A5-824F-F6722C3C7128}" type="presParOf" srcId="{FAE25651-4671-472C-93EF-FACED0933869}" destId="{866D48CA-C6E9-44DB-A4A8-C441D43DF98B}" srcOrd="1" destOrd="0" presId="urn:microsoft.com/office/officeart/2005/8/layout/lProcess2"/>
    <dgm:cxn modelId="{EA8434F3-F7E1-443E-A43E-42980FDDD5EE}" type="presParOf" srcId="{FAE25651-4671-472C-93EF-FACED0933869}" destId="{80A9E38F-081B-48A5-9AE6-2FC9FECEFB15}" srcOrd="2" destOrd="0" presId="urn:microsoft.com/office/officeart/2005/8/layout/lProcess2"/>
    <dgm:cxn modelId="{7778D567-AB63-4384-BDD1-4CF9B199595F}" type="presParOf" srcId="{80A9E38F-081B-48A5-9AE6-2FC9FECEFB15}" destId="{8E717D56-FFFA-43F9-8C25-DC32CC10228E}" srcOrd="0" destOrd="0" presId="urn:microsoft.com/office/officeart/2005/8/layout/lProcess2"/>
    <dgm:cxn modelId="{1E8AB971-144D-49DC-9029-E2CBC6DDC95D}" type="presParOf" srcId="{80A9E38F-081B-48A5-9AE6-2FC9FECEFB15}" destId="{FEF63DEB-2ED8-4B66-A05B-621A4B940BA3}" srcOrd="1" destOrd="0" presId="urn:microsoft.com/office/officeart/2005/8/layout/lProcess2"/>
    <dgm:cxn modelId="{A22D1AAC-5762-4DF2-92BC-FAA26B1771B7}" type="presParOf" srcId="{80A9E38F-081B-48A5-9AE6-2FC9FECEFB15}" destId="{0C8590FB-B778-431F-A043-C2CCB41AE7A9}" srcOrd="2" destOrd="0" presId="urn:microsoft.com/office/officeart/2005/8/layout/lProcess2"/>
    <dgm:cxn modelId="{D5A8640B-DB33-463C-9055-B3766DB85620}" type="presParOf" srcId="{0C8590FB-B778-431F-A043-C2CCB41AE7A9}" destId="{9484F5C2-8E63-4175-B763-C4B334151A9D}" srcOrd="0" destOrd="0" presId="urn:microsoft.com/office/officeart/2005/8/layout/lProcess2"/>
    <dgm:cxn modelId="{F682E9AB-4BEE-47D0-BD87-028846EEE509}" type="presParOf" srcId="{9484F5C2-8E63-4175-B763-C4B334151A9D}" destId="{058788AE-6CB7-4642-AB47-0F02977B33D9}" srcOrd="0" destOrd="0" presId="urn:microsoft.com/office/officeart/2005/8/layout/lProcess2"/>
    <dgm:cxn modelId="{57AA9536-EC7A-42F3-9695-FC4EC677D2BA}" type="presParOf" srcId="{FAE25651-4671-472C-93EF-FACED0933869}" destId="{B540B110-A709-4143-B111-3B46CF02EE24}" srcOrd="3" destOrd="0" presId="urn:microsoft.com/office/officeart/2005/8/layout/lProcess2"/>
    <dgm:cxn modelId="{F43EC861-BE98-4216-BF6D-BB578F7D1F5C}" type="presParOf" srcId="{FAE25651-4671-472C-93EF-FACED0933869}" destId="{C5AC30AE-983C-430C-8A9C-6A483DA4E57A}" srcOrd="4" destOrd="0" presId="urn:microsoft.com/office/officeart/2005/8/layout/lProcess2"/>
    <dgm:cxn modelId="{2B6C2828-4F24-49B0-A86E-4EFC90052148}" type="presParOf" srcId="{C5AC30AE-983C-430C-8A9C-6A483DA4E57A}" destId="{E0AA8AD6-D9CC-487F-B301-544C22FA4494}" srcOrd="0" destOrd="0" presId="urn:microsoft.com/office/officeart/2005/8/layout/lProcess2"/>
    <dgm:cxn modelId="{CF725CB8-3D69-46C8-B3DD-032AED1D8639}" type="presParOf" srcId="{C5AC30AE-983C-430C-8A9C-6A483DA4E57A}" destId="{06B12E8F-2BD8-4594-BB82-5815B41F0A1C}" srcOrd="1" destOrd="0" presId="urn:microsoft.com/office/officeart/2005/8/layout/lProcess2"/>
    <dgm:cxn modelId="{B5CEC85B-09E4-46B6-B59A-351C7D773515}" type="presParOf" srcId="{C5AC30AE-983C-430C-8A9C-6A483DA4E57A}" destId="{1D17BD51-75A1-4F50-B774-260643542284}" srcOrd="2" destOrd="0" presId="urn:microsoft.com/office/officeart/2005/8/layout/lProcess2"/>
    <dgm:cxn modelId="{7B0639EA-4A06-4FF1-8358-C422D93519E4}" type="presParOf" srcId="{1D17BD51-75A1-4F50-B774-260643542284}" destId="{AD956D8F-3862-43FE-817C-177EB3694060}" srcOrd="0" destOrd="0" presId="urn:microsoft.com/office/officeart/2005/8/layout/lProcess2"/>
    <dgm:cxn modelId="{F927A833-1A31-48E3-822B-9A11DB98ADCB}" type="presParOf" srcId="{AD956D8F-3862-43FE-817C-177EB3694060}" destId="{C9FD53DC-06FD-451B-87D9-1EB7ED178E8E}" srcOrd="0" destOrd="0" presId="urn:microsoft.com/office/officeart/2005/8/layout/lProcess2"/>
    <dgm:cxn modelId="{85284036-15C6-4983-9B06-EC97308B723B}" type="presParOf" srcId="{FAE25651-4671-472C-93EF-FACED0933869}" destId="{A2622249-AFF4-451C-8C93-BC1FD65EC496}" srcOrd="5" destOrd="0" presId="urn:microsoft.com/office/officeart/2005/8/layout/lProcess2"/>
    <dgm:cxn modelId="{32DF96DD-416D-49D7-8940-5BECA371F943}" type="presParOf" srcId="{FAE25651-4671-472C-93EF-FACED0933869}" destId="{9DB457CB-B026-4E17-ACFF-383ABBFE50B0}" srcOrd="6" destOrd="0" presId="urn:microsoft.com/office/officeart/2005/8/layout/lProcess2"/>
    <dgm:cxn modelId="{83D5523A-8FBF-41B9-8359-042207E5B661}" type="presParOf" srcId="{9DB457CB-B026-4E17-ACFF-383ABBFE50B0}" destId="{0B40361F-8907-4518-8D7E-E65083D14074}" srcOrd="0" destOrd="0" presId="urn:microsoft.com/office/officeart/2005/8/layout/lProcess2"/>
    <dgm:cxn modelId="{194C16C4-1012-4AD2-9618-4BB0250113F3}" type="presParOf" srcId="{9DB457CB-B026-4E17-ACFF-383ABBFE50B0}" destId="{3518E7F2-E95D-4CE0-ABE1-BBD085FD6F6B}" srcOrd="1" destOrd="0" presId="urn:microsoft.com/office/officeart/2005/8/layout/lProcess2"/>
    <dgm:cxn modelId="{5DD4D977-D136-4552-ADFE-C7BC4B9511DC}" type="presParOf" srcId="{9DB457CB-B026-4E17-ACFF-383ABBFE50B0}" destId="{3819A551-C144-4BE2-9B57-C29F90C6F09E}" srcOrd="2" destOrd="0" presId="urn:microsoft.com/office/officeart/2005/8/layout/lProcess2"/>
    <dgm:cxn modelId="{483EEDDA-F41D-44C3-94FC-3B56B815BADB}" type="presParOf" srcId="{3819A551-C144-4BE2-9B57-C29F90C6F09E}" destId="{4C0F28DA-73C7-4DB7-A7FC-240CA75E64F6}" srcOrd="0" destOrd="0" presId="urn:microsoft.com/office/officeart/2005/8/layout/lProcess2"/>
    <dgm:cxn modelId="{4D4B311E-5F9F-4DC6-B096-3DC369DB05C3}" type="presParOf" srcId="{4C0F28DA-73C7-4DB7-A7FC-240CA75E64F6}" destId="{4851A066-81A3-44E7-8651-2A40C43C16D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98F09E-CCC3-47D3-A7BE-8B499F228118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FAFC3D-FAB2-43FD-8DA9-DE407FA753CD}">
      <dgm:prSet/>
      <dgm:spPr/>
      <dgm:t>
        <a:bodyPr anchor="ctr"/>
        <a:lstStyle/>
        <a:p>
          <a:pPr algn="ctr"/>
          <a:r>
            <a:rPr lang="en-US" b="1">
              <a:solidFill>
                <a:schemeClr val="bg1"/>
              </a:solidFill>
              <a:latin typeface="Century Gothic" panose="020B0502020202020204" pitchFamily="34" charset="0"/>
            </a:rPr>
            <a:t>Mitigation</a:t>
          </a:r>
        </a:p>
      </dgm:t>
    </dgm:pt>
    <dgm:pt modelId="{0D6DB604-CD6B-47B0-9786-2A0CB3EC81E4}" type="parTrans" cxnId="{22673DE8-EACF-4796-9233-14BF87D28A7C}">
      <dgm:prSet/>
      <dgm:spPr/>
      <dgm:t>
        <a:bodyPr/>
        <a:lstStyle/>
        <a:p>
          <a:pPr algn="ctr"/>
          <a:endParaRPr lang="en-US" b="1">
            <a:latin typeface="Century Gothic" panose="020B0502020202020204" pitchFamily="34" charset="0"/>
          </a:endParaRPr>
        </a:p>
      </dgm:t>
    </dgm:pt>
    <dgm:pt modelId="{E8B8778B-951C-416E-9EBC-8096848BB40B}" type="sibTrans" cxnId="{22673DE8-EACF-4796-9233-14BF87D28A7C}">
      <dgm:prSet/>
      <dgm:spPr/>
      <dgm:t>
        <a:bodyPr/>
        <a:lstStyle/>
        <a:p>
          <a:pPr algn="ctr"/>
          <a:endParaRPr lang="en-US" b="1">
            <a:latin typeface="Century Gothic" panose="020B0502020202020204" pitchFamily="34" charset="0"/>
          </a:endParaRPr>
        </a:p>
      </dgm:t>
    </dgm:pt>
    <dgm:pt modelId="{D5F822A3-8D08-4FEC-BC70-E21CBF8ACB83}">
      <dgm:prSet/>
      <dgm:spPr>
        <a:ln>
          <a:noFill/>
        </a:ln>
      </dgm:spPr>
      <dgm:t>
        <a:bodyPr anchor="ctr"/>
        <a:lstStyle/>
        <a:p>
          <a:pPr algn="ctr"/>
          <a:r>
            <a:rPr lang="en-US" b="1">
              <a:solidFill>
                <a:schemeClr val="bg1"/>
              </a:solidFill>
              <a:latin typeface="Century Gothic" panose="020B0502020202020204" pitchFamily="34" charset="0"/>
            </a:rPr>
            <a:t>Disaster Funding</a:t>
          </a:r>
        </a:p>
      </dgm:t>
    </dgm:pt>
    <dgm:pt modelId="{169061BA-28A3-4DC4-AE6E-8EB34E8E0502}" type="parTrans" cxnId="{3E99BBA5-965F-4795-B14E-BDC4CF76922E}">
      <dgm:prSet/>
      <dgm:spPr/>
      <dgm:t>
        <a:bodyPr/>
        <a:lstStyle/>
        <a:p>
          <a:pPr algn="ctr"/>
          <a:endParaRPr lang="en-US" b="1">
            <a:latin typeface="Century Gothic" panose="020B0502020202020204" pitchFamily="34" charset="0"/>
          </a:endParaRPr>
        </a:p>
      </dgm:t>
    </dgm:pt>
    <dgm:pt modelId="{38D29299-9FB2-4EFF-884A-0B58F0C80FFD}" type="sibTrans" cxnId="{3E99BBA5-965F-4795-B14E-BDC4CF76922E}">
      <dgm:prSet/>
      <dgm:spPr/>
      <dgm:t>
        <a:bodyPr/>
        <a:lstStyle/>
        <a:p>
          <a:pPr algn="ctr"/>
          <a:endParaRPr lang="en-US" b="1">
            <a:latin typeface="Century Gothic" panose="020B0502020202020204" pitchFamily="34" charset="0"/>
          </a:endParaRPr>
        </a:p>
      </dgm:t>
    </dgm:pt>
    <dgm:pt modelId="{392F71DB-24A9-4B4F-9B97-FB59EE856AD3}">
      <dgm:prSet/>
      <dgm:spPr>
        <a:ln>
          <a:noFill/>
        </a:ln>
      </dgm:spPr>
      <dgm:t>
        <a:bodyPr anchor="ctr"/>
        <a:lstStyle/>
        <a:p>
          <a:pPr algn="ctr"/>
          <a:r>
            <a:rPr lang="en-US" b="1">
              <a:solidFill>
                <a:schemeClr val="bg1"/>
              </a:solidFill>
              <a:latin typeface="Century Gothic" panose="020B0502020202020204" pitchFamily="34" charset="0"/>
            </a:rPr>
            <a:t>Resilience</a:t>
          </a:r>
        </a:p>
      </dgm:t>
    </dgm:pt>
    <dgm:pt modelId="{C9F5915D-871B-4887-B621-4546115B821A}" type="parTrans" cxnId="{B7A681BB-FFBB-4625-A0EA-E7D331DA6982}">
      <dgm:prSet/>
      <dgm:spPr/>
      <dgm:t>
        <a:bodyPr/>
        <a:lstStyle/>
        <a:p>
          <a:pPr algn="ctr"/>
          <a:endParaRPr lang="en-US" b="1">
            <a:latin typeface="Century Gothic" panose="020B0502020202020204" pitchFamily="34" charset="0"/>
          </a:endParaRPr>
        </a:p>
      </dgm:t>
    </dgm:pt>
    <dgm:pt modelId="{47441B66-B847-421D-BE99-E6651986AE0D}" type="sibTrans" cxnId="{B7A681BB-FFBB-4625-A0EA-E7D331DA6982}">
      <dgm:prSet/>
      <dgm:spPr/>
      <dgm:t>
        <a:bodyPr/>
        <a:lstStyle/>
        <a:p>
          <a:pPr algn="ctr"/>
          <a:endParaRPr lang="en-US" b="1">
            <a:latin typeface="Century Gothic" panose="020B0502020202020204" pitchFamily="34" charset="0"/>
          </a:endParaRPr>
        </a:p>
      </dgm:t>
    </dgm:pt>
    <dgm:pt modelId="{8C17381D-459F-47D1-9C8A-A41D0121A826}" type="pres">
      <dgm:prSet presAssocID="{AB98F09E-CCC3-47D3-A7BE-8B499F228118}" presName="vert0" presStyleCnt="0">
        <dgm:presLayoutVars>
          <dgm:dir/>
          <dgm:animOne val="branch"/>
          <dgm:animLvl val="lvl"/>
        </dgm:presLayoutVars>
      </dgm:prSet>
      <dgm:spPr/>
    </dgm:pt>
    <dgm:pt modelId="{2412E8DA-5D4E-4818-B904-142215CC4993}" type="pres">
      <dgm:prSet presAssocID="{6AFAFC3D-FAB2-43FD-8DA9-DE407FA753CD}" presName="thickLine" presStyleLbl="alignNode1" presStyleIdx="0" presStyleCnt="3" custLinFactNeighborX="-731" custLinFactNeighborY="-208"/>
      <dgm:spPr/>
    </dgm:pt>
    <dgm:pt modelId="{77B66950-EE60-4346-AABB-56EE0A285FC3}" type="pres">
      <dgm:prSet presAssocID="{6AFAFC3D-FAB2-43FD-8DA9-DE407FA753CD}" presName="horz1" presStyleCnt="0"/>
      <dgm:spPr/>
    </dgm:pt>
    <dgm:pt modelId="{F0E4FA95-FB29-444E-8143-063EA9E46A2B}" type="pres">
      <dgm:prSet presAssocID="{6AFAFC3D-FAB2-43FD-8DA9-DE407FA753CD}" presName="tx1" presStyleLbl="revTx" presStyleIdx="0" presStyleCnt="3" custLinFactNeighborX="-398" custLinFactNeighborY="-323"/>
      <dgm:spPr/>
    </dgm:pt>
    <dgm:pt modelId="{CB6B90A6-CDD0-42FD-A22C-E2CEE05CB776}" type="pres">
      <dgm:prSet presAssocID="{6AFAFC3D-FAB2-43FD-8DA9-DE407FA753CD}" presName="vert1" presStyleCnt="0"/>
      <dgm:spPr/>
    </dgm:pt>
    <dgm:pt modelId="{973CCCB6-CB8D-4AF9-95AE-0D19D071B237}" type="pres">
      <dgm:prSet presAssocID="{D5F822A3-8D08-4FEC-BC70-E21CBF8ACB83}" presName="thickLine" presStyleLbl="alignNode1" presStyleIdx="1" presStyleCnt="3"/>
      <dgm:spPr/>
    </dgm:pt>
    <dgm:pt modelId="{5E253BA3-B510-4190-B337-C87AE672E0F2}" type="pres">
      <dgm:prSet presAssocID="{D5F822A3-8D08-4FEC-BC70-E21CBF8ACB83}" presName="horz1" presStyleCnt="0"/>
      <dgm:spPr/>
    </dgm:pt>
    <dgm:pt modelId="{0D4D68F2-035F-4B67-B052-2279C081D8DD}" type="pres">
      <dgm:prSet presAssocID="{D5F822A3-8D08-4FEC-BC70-E21CBF8ACB83}" presName="tx1" presStyleLbl="revTx" presStyleIdx="1" presStyleCnt="3"/>
      <dgm:spPr/>
    </dgm:pt>
    <dgm:pt modelId="{2974C85D-D1B6-4565-9AD2-AD38F59F3DD8}" type="pres">
      <dgm:prSet presAssocID="{D5F822A3-8D08-4FEC-BC70-E21CBF8ACB83}" presName="vert1" presStyleCnt="0"/>
      <dgm:spPr/>
    </dgm:pt>
    <dgm:pt modelId="{E8EA46D5-7F5C-4D73-98AB-87BC7B254B04}" type="pres">
      <dgm:prSet presAssocID="{392F71DB-24A9-4B4F-9B97-FB59EE856AD3}" presName="thickLine" presStyleLbl="alignNode1" presStyleIdx="2" presStyleCnt="3"/>
      <dgm:spPr/>
    </dgm:pt>
    <dgm:pt modelId="{DD0B8265-71DA-4D05-B2AF-D184C3CFF004}" type="pres">
      <dgm:prSet presAssocID="{392F71DB-24A9-4B4F-9B97-FB59EE856AD3}" presName="horz1" presStyleCnt="0"/>
      <dgm:spPr/>
    </dgm:pt>
    <dgm:pt modelId="{093DA156-4EAD-45E2-A566-B8BC5577EB0B}" type="pres">
      <dgm:prSet presAssocID="{392F71DB-24A9-4B4F-9B97-FB59EE856AD3}" presName="tx1" presStyleLbl="revTx" presStyleIdx="2" presStyleCnt="3"/>
      <dgm:spPr/>
    </dgm:pt>
    <dgm:pt modelId="{3529D6BF-7CF6-4764-AC1A-5D5208559CF9}" type="pres">
      <dgm:prSet presAssocID="{392F71DB-24A9-4B4F-9B97-FB59EE856AD3}" presName="vert1" presStyleCnt="0"/>
      <dgm:spPr/>
    </dgm:pt>
  </dgm:ptLst>
  <dgm:cxnLst>
    <dgm:cxn modelId="{D1AD9E0A-4DC1-4B88-860E-14038B094A3D}" type="presOf" srcId="{6AFAFC3D-FAB2-43FD-8DA9-DE407FA753CD}" destId="{F0E4FA95-FB29-444E-8143-063EA9E46A2B}" srcOrd="0" destOrd="0" presId="urn:microsoft.com/office/officeart/2008/layout/LinedList"/>
    <dgm:cxn modelId="{C1226A4A-A7FB-4E00-85DA-02BFB97FC73B}" type="presOf" srcId="{AB98F09E-CCC3-47D3-A7BE-8B499F228118}" destId="{8C17381D-459F-47D1-9C8A-A41D0121A826}" srcOrd="0" destOrd="0" presId="urn:microsoft.com/office/officeart/2008/layout/LinedList"/>
    <dgm:cxn modelId="{870BF282-6041-43B4-B6B1-E2FDE0BD55CC}" type="presOf" srcId="{D5F822A3-8D08-4FEC-BC70-E21CBF8ACB83}" destId="{0D4D68F2-035F-4B67-B052-2279C081D8DD}" srcOrd="0" destOrd="0" presId="urn:microsoft.com/office/officeart/2008/layout/LinedList"/>
    <dgm:cxn modelId="{C71ADC8F-AC57-4DC3-8189-6E7D21819AF3}" type="presOf" srcId="{392F71DB-24A9-4B4F-9B97-FB59EE856AD3}" destId="{093DA156-4EAD-45E2-A566-B8BC5577EB0B}" srcOrd="0" destOrd="0" presId="urn:microsoft.com/office/officeart/2008/layout/LinedList"/>
    <dgm:cxn modelId="{3E99BBA5-965F-4795-B14E-BDC4CF76922E}" srcId="{AB98F09E-CCC3-47D3-A7BE-8B499F228118}" destId="{D5F822A3-8D08-4FEC-BC70-E21CBF8ACB83}" srcOrd="1" destOrd="0" parTransId="{169061BA-28A3-4DC4-AE6E-8EB34E8E0502}" sibTransId="{38D29299-9FB2-4EFF-884A-0B58F0C80FFD}"/>
    <dgm:cxn modelId="{B7A681BB-FFBB-4625-A0EA-E7D331DA6982}" srcId="{AB98F09E-CCC3-47D3-A7BE-8B499F228118}" destId="{392F71DB-24A9-4B4F-9B97-FB59EE856AD3}" srcOrd="2" destOrd="0" parTransId="{C9F5915D-871B-4887-B621-4546115B821A}" sibTransId="{47441B66-B847-421D-BE99-E6651986AE0D}"/>
    <dgm:cxn modelId="{22673DE8-EACF-4796-9233-14BF87D28A7C}" srcId="{AB98F09E-CCC3-47D3-A7BE-8B499F228118}" destId="{6AFAFC3D-FAB2-43FD-8DA9-DE407FA753CD}" srcOrd="0" destOrd="0" parTransId="{0D6DB604-CD6B-47B0-9786-2A0CB3EC81E4}" sibTransId="{E8B8778B-951C-416E-9EBC-8096848BB40B}"/>
    <dgm:cxn modelId="{95C83EE1-BE79-4D41-AFD9-D662CB39B51C}" type="presParOf" srcId="{8C17381D-459F-47D1-9C8A-A41D0121A826}" destId="{2412E8DA-5D4E-4818-B904-142215CC4993}" srcOrd="0" destOrd="0" presId="urn:microsoft.com/office/officeart/2008/layout/LinedList"/>
    <dgm:cxn modelId="{D76285D3-7B2D-4B65-AD07-2EFDBE1FC469}" type="presParOf" srcId="{8C17381D-459F-47D1-9C8A-A41D0121A826}" destId="{77B66950-EE60-4346-AABB-56EE0A285FC3}" srcOrd="1" destOrd="0" presId="urn:microsoft.com/office/officeart/2008/layout/LinedList"/>
    <dgm:cxn modelId="{D1D7F535-4474-4F73-84F7-5B934C2CDE8D}" type="presParOf" srcId="{77B66950-EE60-4346-AABB-56EE0A285FC3}" destId="{F0E4FA95-FB29-444E-8143-063EA9E46A2B}" srcOrd="0" destOrd="0" presId="urn:microsoft.com/office/officeart/2008/layout/LinedList"/>
    <dgm:cxn modelId="{D425BA12-2B72-458B-90B0-89CF69003976}" type="presParOf" srcId="{77B66950-EE60-4346-AABB-56EE0A285FC3}" destId="{CB6B90A6-CDD0-42FD-A22C-E2CEE05CB776}" srcOrd="1" destOrd="0" presId="urn:microsoft.com/office/officeart/2008/layout/LinedList"/>
    <dgm:cxn modelId="{4DE66000-0FCC-4EF1-864F-127C1A3E9166}" type="presParOf" srcId="{8C17381D-459F-47D1-9C8A-A41D0121A826}" destId="{973CCCB6-CB8D-4AF9-95AE-0D19D071B237}" srcOrd="2" destOrd="0" presId="urn:microsoft.com/office/officeart/2008/layout/LinedList"/>
    <dgm:cxn modelId="{90211FEF-6960-4302-98CC-8C697F7A4D8A}" type="presParOf" srcId="{8C17381D-459F-47D1-9C8A-A41D0121A826}" destId="{5E253BA3-B510-4190-B337-C87AE672E0F2}" srcOrd="3" destOrd="0" presId="urn:microsoft.com/office/officeart/2008/layout/LinedList"/>
    <dgm:cxn modelId="{1E9C7EBD-62FE-4A81-BD8C-25D39ECBC65D}" type="presParOf" srcId="{5E253BA3-B510-4190-B337-C87AE672E0F2}" destId="{0D4D68F2-035F-4B67-B052-2279C081D8DD}" srcOrd="0" destOrd="0" presId="urn:microsoft.com/office/officeart/2008/layout/LinedList"/>
    <dgm:cxn modelId="{02C4DB1B-5E66-4B24-8762-F591341DA7BD}" type="presParOf" srcId="{5E253BA3-B510-4190-B337-C87AE672E0F2}" destId="{2974C85D-D1B6-4565-9AD2-AD38F59F3DD8}" srcOrd="1" destOrd="0" presId="urn:microsoft.com/office/officeart/2008/layout/LinedList"/>
    <dgm:cxn modelId="{84ABD685-99B7-4B9C-9849-6EEA354B0B05}" type="presParOf" srcId="{8C17381D-459F-47D1-9C8A-A41D0121A826}" destId="{E8EA46D5-7F5C-4D73-98AB-87BC7B254B04}" srcOrd="4" destOrd="0" presId="urn:microsoft.com/office/officeart/2008/layout/LinedList"/>
    <dgm:cxn modelId="{735E1961-D089-4C34-96D7-422361324648}" type="presParOf" srcId="{8C17381D-459F-47D1-9C8A-A41D0121A826}" destId="{DD0B8265-71DA-4D05-B2AF-D184C3CFF004}" srcOrd="5" destOrd="0" presId="urn:microsoft.com/office/officeart/2008/layout/LinedList"/>
    <dgm:cxn modelId="{7B1A2C7F-49F9-4FE0-B833-3A09F13CAAA1}" type="presParOf" srcId="{DD0B8265-71DA-4D05-B2AF-D184C3CFF004}" destId="{093DA156-4EAD-45E2-A566-B8BC5577EB0B}" srcOrd="0" destOrd="0" presId="urn:microsoft.com/office/officeart/2008/layout/LinedList"/>
    <dgm:cxn modelId="{1E5888D1-46EC-451B-8A88-D06A28A816C0}" type="presParOf" srcId="{DD0B8265-71DA-4D05-B2AF-D184C3CFF004}" destId="{3529D6BF-7CF6-4764-AC1A-5D5208559CF9}" srcOrd="1" destOrd="0" presId="urn:microsoft.com/office/officeart/2008/layout/LinedList"/>
  </dgm:cxnLst>
  <dgm:bg/>
  <dgm:whole>
    <a:ln w="127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0C640D8-485A-4D3F-8A82-0562F13758DA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27A9004-E1EF-43C1-A90E-F67A605DD9CD}">
      <dgm:prSet phldrT="[Text]"/>
      <dgm:spPr>
        <a:solidFill>
          <a:srgbClr val="1A3260"/>
        </a:solidFill>
      </dgm:spPr>
      <dgm:t>
        <a:bodyPr/>
        <a:lstStyle/>
        <a:p>
          <a:r>
            <a:rPr lang="en-US" b="1">
              <a:latin typeface="Century Gothic" panose="020B0502020202020204" pitchFamily="34" charset="0"/>
            </a:rPr>
            <a:t>Community Resilience</a:t>
          </a:r>
        </a:p>
      </dgm:t>
    </dgm:pt>
    <dgm:pt modelId="{33C591F5-4DF9-4CDA-9373-59846AF8CE8C}" type="parTrans" cxnId="{2BF67E78-9426-43D1-ACB1-C7E5AAFED13C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851704C6-8D05-45E8-9356-67794D6A64A6}" type="sibTrans" cxnId="{2BF67E78-9426-43D1-ACB1-C7E5AAFED13C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E6CCF788-5B6A-4CA6-AE08-14F128E82681}">
      <dgm:prSet phldrT="[Text]"/>
      <dgm:spPr>
        <a:solidFill>
          <a:srgbClr val="B98B33"/>
        </a:solidFill>
      </dgm:spPr>
      <dgm:t>
        <a:bodyPr/>
        <a:lstStyle/>
        <a:p>
          <a:r>
            <a:rPr lang="en-US" b="1">
              <a:latin typeface="Century Gothic" panose="020B0502020202020204" pitchFamily="34" charset="0"/>
            </a:rPr>
            <a:t>Mitigation: </a:t>
          </a:r>
          <a:r>
            <a:rPr lang="en-US" b="0">
              <a:latin typeface="Century Gothic" panose="020B0502020202020204" pitchFamily="34" charset="0"/>
            </a:rPr>
            <a:t>Preventing future disasters or minimizing their effects</a:t>
          </a:r>
        </a:p>
      </dgm:t>
    </dgm:pt>
    <dgm:pt modelId="{697C18C3-9E25-48A5-A39B-88317E770360}" type="parTrans" cxnId="{22F6EBCA-16B6-45ED-B111-3DF03997CB94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32D4ECCF-EB25-4F03-A641-9F2B18FB1DD2}" type="sibTrans" cxnId="{22F6EBCA-16B6-45ED-B111-3DF03997CB94}">
      <dgm:prSet/>
      <dgm:spPr>
        <a:gradFill rotWithShape="0">
          <a:gsLst>
            <a:gs pos="55000">
              <a:srgbClr val="B98B33"/>
            </a:gs>
            <a:gs pos="100000">
              <a:srgbClr val="606972"/>
            </a:gs>
          </a:gsLst>
          <a:lin ang="0" scaled="0"/>
        </a:gradFill>
      </dgm:spPr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8179A920-11E4-478F-8D15-5530D979D4E1}">
      <dgm:prSet phldrT="[Text]"/>
      <dgm:spPr>
        <a:solidFill>
          <a:srgbClr val="606972"/>
        </a:solidFill>
      </dgm:spPr>
      <dgm:t>
        <a:bodyPr/>
        <a:lstStyle/>
        <a:p>
          <a:r>
            <a:rPr lang="en-US" b="1">
              <a:latin typeface="Century Gothic" panose="020B0502020202020204" pitchFamily="34" charset="0"/>
            </a:rPr>
            <a:t>Preparedness: </a:t>
          </a:r>
          <a:r>
            <a:rPr lang="en-US" b="0">
              <a:latin typeface="Century Gothic" panose="020B0502020202020204" pitchFamily="34" charset="0"/>
            </a:rPr>
            <a:t>Preparing communities to handle a disaster or emergency</a:t>
          </a:r>
        </a:p>
      </dgm:t>
    </dgm:pt>
    <dgm:pt modelId="{37D82A2A-E67E-4BA2-8EB2-4C969110D171}" type="parTrans" cxnId="{B8FEAACE-A2D9-4BCC-8B90-07A3F6EDB0AA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CEAE5D0B-6768-4DA1-8383-CB176C4693BE}" type="sibTrans" cxnId="{B8FEAACE-A2D9-4BCC-8B90-07A3F6EDB0AA}">
      <dgm:prSet/>
      <dgm:spPr>
        <a:solidFill>
          <a:srgbClr val="606972"/>
        </a:solidFill>
      </dgm:spPr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0DB6B35B-7E71-45E4-9DEE-00E9875B959C}">
      <dgm:prSet phldrT="[Text]"/>
      <dgm:spPr>
        <a:solidFill>
          <a:srgbClr val="606972"/>
        </a:solidFill>
      </dgm:spPr>
      <dgm:t>
        <a:bodyPr/>
        <a:lstStyle/>
        <a:p>
          <a:r>
            <a:rPr lang="en-US" b="1">
              <a:latin typeface="Century Gothic" panose="020B0502020202020204" pitchFamily="34" charset="0"/>
            </a:rPr>
            <a:t>Response: </a:t>
          </a:r>
          <a:r>
            <a:rPr lang="en-US" b="0">
              <a:latin typeface="Century Gothic" panose="020B0502020202020204" pitchFamily="34" charset="0"/>
            </a:rPr>
            <a:t>Stabilizing an incident and responding safely to an emergency </a:t>
          </a:r>
        </a:p>
      </dgm:t>
    </dgm:pt>
    <dgm:pt modelId="{B5911C15-1772-4CF8-954F-6AD7EBA8230D}" type="parTrans" cxnId="{7B7C3AE1-0DF6-4EA1-A733-5057B7BF28E7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750EE7A0-8E56-40F3-AB20-18FE7AB46B3F}" type="sibTrans" cxnId="{7B7C3AE1-0DF6-4EA1-A733-5057B7BF28E7}">
      <dgm:prSet/>
      <dgm:spPr>
        <a:solidFill>
          <a:srgbClr val="606972"/>
        </a:solidFill>
      </dgm:spPr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B7512D3B-0121-4DB3-9434-A049983EC524}">
      <dgm:prSet phldrT="[Text]"/>
      <dgm:spPr>
        <a:solidFill>
          <a:srgbClr val="606972"/>
        </a:solidFill>
      </dgm:spPr>
      <dgm:t>
        <a:bodyPr/>
        <a:lstStyle/>
        <a:p>
          <a:r>
            <a:rPr lang="en-US" b="1">
              <a:latin typeface="Century Gothic" panose="020B0502020202020204" pitchFamily="34" charset="0"/>
            </a:rPr>
            <a:t>Recovery: </a:t>
          </a:r>
          <a:r>
            <a:rPr lang="en-US" b="0">
              <a:latin typeface="Century Gothic" panose="020B0502020202020204" pitchFamily="34" charset="0"/>
            </a:rPr>
            <a:t>Repairing damages caused by a disaster or incident</a:t>
          </a:r>
        </a:p>
      </dgm:t>
    </dgm:pt>
    <dgm:pt modelId="{5222551F-807A-4E53-A6F2-40BA99164F92}" type="parTrans" cxnId="{A1B0FA33-5331-4F3F-A6F9-E85BA147E47A}">
      <dgm:prSet/>
      <dgm:spPr/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D870874E-7699-4612-907E-E4567EDD9853}" type="sibTrans" cxnId="{A1B0FA33-5331-4F3F-A6F9-E85BA147E47A}">
      <dgm:prSet/>
      <dgm:spPr>
        <a:gradFill flip="none" rotWithShape="1">
          <a:gsLst>
            <a:gs pos="8000">
              <a:srgbClr val="606972"/>
            </a:gs>
            <a:gs pos="55000">
              <a:srgbClr val="B98B33"/>
            </a:gs>
          </a:gsLst>
          <a:lin ang="0" scaled="0"/>
          <a:tileRect/>
        </a:gradFill>
      </dgm:spPr>
      <dgm:t>
        <a:bodyPr/>
        <a:lstStyle/>
        <a:p>
          <a:endParaRPr lang="en-US" b="1">
            <a:latin typeface="Century Gothic" panose="020B0502020202020204" pitchFamily="34" charset="0"/>
          </a:endParaRPr>
        </a:p>
      </dgm:t>
    </dgm:pt>
    <dgm:pt modelId="{8BA690B4-DFF7-4C5A-8066-F9F8A497A9AE}" type="pres">
      <dgm:prSet presAssocID="{F0C640D8-485A-4D3F-8A82-0562F13758D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9BB2AF3-DA3D-4DFE-B3B0-57E8177D3EE7}" type="pres">
      <dgm:prSet presAssocID="{327A9004-E1EF-43C1-A90E-F67A605DD9CD}" presName="centerShape" presStyleLbl="node0" presStyleIdx="0" presStyleCnt="1"/>
      <dgm:spPr/>
    </dgm:pt>
    <dgm:pt modelId="{3D7AE5C1-1920-4636-8BCD-61D0B0DE4719}" type="pres">
      <dgm:prSet presAssocID="{E6CCF788-5B6A-4CA6-AE08-14F128E82681}" presName="node" presStyleLbl="node1" presStyleIdx="0" presStyleCnt="4" custScaleX="109860" custScaleY="109860">
        <dgm:presLayoutVars>
          <dgm:bulletEnabled val="1"/>
        </dgm:presLayoutVars>
      </dgm:prSet>
      <dgm:spPr/>
    </dgm:pt>
    <dgm:pt modelId="{C88593FF-1E5E-4A14-B0F3-378B4482F56D}" type="pres">
      <dgm:prSet presAssocID="{E6CCF788-5B6A-4CA6-AE08-14F128E82681}" presName="dummy" presStyleCnt="0"/>
      <dgm:spPr/>
    </dgm:pt>
    <dgm:pt modelId="{7A80EBD8-58F8-4747-BF75-73E5283999F2}" type="pres">
      <dgm:prSet presAssocID="{32D4ECCF-EB25-4F03-A641-9F2B18FB1DD2}" presName="sibTrans" presStyleLbl="sibTrans2D1" presStyleIdx="0" presStyleCnt="4"/>
      <dgm:spPr/>
    </dgm:pt>
    <dgm:pt modelId="{4108BD95-A2A5-4368-A2A4-2EBCEB9B7A00}" type="pres">
      <dgm:prSet presAssocID="{8179A920-11E4-478F-8D15-5530D979D4E1}" presName="node" presStyleLbl="node1" presStyleIdx="1" presStyleCnt="4" custScaleX="109860" custScaleY="109860">
        <dgm:presLayoutVars>
          <dgm:bulletEnabled val="1"/>
        </dgm:presLayoutVars>
      </dgm:prSet>
      <dgm:spPr/>
    </dgm:pt>
    <dgm:pt modelId="{E0D90FD3-6F96-474C-8A51-5D68554D484C}" type="pres">
      <dgm:prSet presAssocID="{8179A920-11E4-478F-8D15-5530D979D4E1}" presName="dummy" presStyleCnt="0"/>
      <dgm:spPr/>
    </dgm:pt>
    <dgm:pt modelId="{6C28EB82-2D7A-4B53-BD35-3197ECDA373A}" type="pres">
      <dgm:prSet presAssocID="{CEAE5D0B-6768-4DA1-8383-CB176C4693BE}" presName="sibTrans" presStyleLbl="sibTrans2D1" presStyleIdx="1" presStyleCnt="4"/>
      <dgm:spPr/>
    </dgm:pt>
    <dgm:pt modelId="{46A0A58C-D07D-44F1-B9CD-289D34E24B05}" type="pres">
      <dgm:prSet presAssocID="{0DB6B35B-7E71-45E4-9DEE-00E9875B959C}" presName="node" presStyleLbl="node1" presStyleIdx="2" presStyleCnt="4" custScaleX="109860" custScaleY="109860">
        <dgm:presLayoutVars>
          <dgm:bulletEnabled val="1"/>
        </dgm:presLayoutVars>
      </dgm:prSet>
      <dgm:spPr/>
    </dgm:pt>
    <dgm:pt modelId="{E2CC06E3-38BE-4ED3-8B3A-AF104585164E}" type="pres">
      <dgm:prSet presAssocID="{0DB6B35B-7E71-45E4-9DEE-00E9875B959C}" presName="dummy" presStyleCnt="0"/>
      <dgm:spPr/>
    </dgm:pt>
    <dgm:pt modelId="{B1DB7966-EEAE-4918-AD05-DB4A360C5A40}" type="pres">
      <dgm:prSet presAssocID="{750EE7A0-8E56-40F3-AB20-18FE7AB46B3F}" presName="sibTrans" presStyleLbl="sibTrans2D1" presStyleIdx="2" presStyleCnt="4"/>
      <dgm:spPr/>
    </dgm:pt>
    <dgm:pt modelId="{9790FD59-3277-449E-96DA-9C1C616C1E8D}" type="pres">
      <dgm:prSet presAssocID="{B7512D3B-0121-4DB3-9434-A049983EC524}" presName="node" presStyleLbl="node1" presStyleIdx="3" presStyleCnt="4" custScaleX="109860" custScaleY="109860">
        <dgm:presLayoutVars>
          <dgm:bulletEnabled val="1"/>
        </dgm:presLayoutVars>
      </dgm:prSet>
      <dgm:spPr/>
    </dgm:pt>
    <dgm:pt modelId="{012E9671-22A5-432A-8A55-88A1184D529E}" type="pres">
      <dgm:prSet presAssocID="{B7512D3B-0121-4DB3-9434-A049983EC524}" presName="dummy" presStyleCnt="0"/>
      <dgm:spPr/>
    </dgm:pt>
    <dgm:pt modelId="{67DAABF4-2435-441B-B4E5-A76FEF3A52AE}" type="pres">
      <dgm:prSet presAssocID="{D870874E-7699-4612-907E-E4567EDD9853}" presName="sibTrans" presStyleLbl="sibTrans2D1" presStyleIdx="3" presStyleCnt="4"/>
      <dgm:spPr/>
    </dgm:pt>
  </dgm:ptLst>
  <dgm:cxnLst>
    <dgm:cxn modelId="{A0CA3A08-76FB-4C7C-A591-9ADBF96ED976}" type="presOf" srcId="{327A9004-E1EF-43C1-A90E-F67A605DD9CD}" destId="{29BB2AF3-DA3D-4DFE-B3B0-57E8177D3EE7}" srcOrd="0" destOrd="0" presId="urn:microsoft.com/office/officeart/2005/8/layout/radial6"/>
    <dgm:cxn modelId="{A1B0FA33-5331-4F3F-A6F9-E85BA147E47A}" srcId="{327A9004-E1EF-43C1-A90E-F67A605DD9CD}" destId="{B7512D3B-0121-4DB3-9434-A049983EC524}" srcOrd="3" destOrd="0" parTransId="{5222551F-807A-4E53-A6F2-40BA99164F92}" sibTransId="{D870874E-7699-4612-907E-E4567EDD9853}"/>
    <dgm:cxn modelId="{6C16CD34-E8D6-445B-892B-F6CFD4DCDBD3}" type="presOf" srcId="{D870874E-7699-4612-907E-E4567EDD9853}" destId="{67DAABF4-2435-441B-B4E5-A76FEF3A52AE}" srcOrd="0" destOrd="0" presId="urn:microsoft.com/office/officeart/2005/8/layout/radial6"/>
    <dgm:cxn modelId="{0D99C35D-ABA2-4E86-A1CC-EA7B9AC2C3E1}" type="presOf" srcId="{E6CCF788-5B6A-4CA6-AE08-14F128E82681}" destId="{3D7AE5C1-1920-4636-8BCD-61D0B0DE4719}" srcOrd="0" destOrd="0" presId="urn:microsoft.com/office/officeart/2005/8/layout/radial6"/>
    <dgm:cxn modelId="{D0E0D743-6AD5-42E4-88D7-31DD26295403}" type="presOf" srcId="{8179A920-11E4-478F-8D15-5530D979D4E1}" destId="{4108BD95-A2A5-4368-A2A4-2EBCEB9B7A00}" srcOrd="0" destOrd="0" presId="urn:microsoft.com/office/officeart/2005/8/layout/radial6"/>
    <dgm:cxn modelId="{B0801267-C900-4E43-8DD2-4A522B3E6681}" type="presOf" srcId="{CEAE5D0B-6768-4DA1-8383-CB176C4693BE}" destId="{6C28EB82-2D7A-4B53-BD35-3197ECDA373A}" srcOrd="0" destOrd="0" presId="urn:microsoft.com/office/officeart/2005/8/layout/radial6"/>
    <dgm:cxn modelId="{41A6D657-EE53-4C31-B21F-9207240EB010}" type="presOf" srcId="{750EE7A0-8E56-40F3-AB20-18FE7AB46B3F}" destId="{B1DB7966-EEAE-4918-AD05-DB4A360C5A40}" srcOrd="0" destOrd="0" presId="urn:microsoft.com/office/officeart/2005/8/layout/radial6"/>
    <dgm:cxn modelId="{2BF67E78-9426-43D1-ACB1-C7E5AAFED13C}" srcId="{F0C640D8-485A-4D3F-8A82-0562F13758DA}" destId="{327A9004-E1EF-43C1-A90E-F67A605DD9CD}" srcOrd="0" destOrd="0" parTransId="{33C591F5-4DF9-4CDA-9373-59846AF8CE8C}" sibTransId="{851704C6-8D05-45E8-9356-67794D6A64A6}"/>
    <dgm:cxn modelId="{8F38AA89-61D1-49E0-9F3C-721255084387}" type="presOf" srcId="{0DB6B35B-7E71-45E4-9DEE-00E9875B959C}" destId="{46A0A58C-D07D-44F1-B9CD-289D34E24B05}" srcOrd="0" destOrd="0" presId="urn:microsoft.com/office/officeart/2005/8/layout/radial6"/>
    <dgm:cxn modelId="{3B95788E-CEB2-40CD-BEB9-E2D368FB3568}" type="presOf" srcId="{F0C640D8-485A-4D3F-8A82-0562F13758DA}" destId="{8BA690B4-DFF7-4C5A-8066-F9F8A497A9AE}" srcOrd="0" destOrd="0" presId="urn:microsoft.com/office/officeart/2005/8/layout/radial6"/>
    <dgm:cxn modelId="{B380E5A5-F4FD-47EC-AF86-487E1E934DE0}" type="presOf" srcId="{32D4ECCF-EB25-4F03-A641-9F2B18FB1DD2}" destId="{7A80EBD8-58F8-4747-BF75-73E5283999F2}" srcOrd="0" destOrd="0" presId="urn:microsoft.com/office/officeart/2005/8/layout/radial6"/>
    <dgm:cxn modelId="{341B04C0-D5CB-46F9-A27A-4C1E63626858}" type="presOf" srcId="{B7512D3B-0121-4DB3-9434-A049983EC524}" destId="{9790FD59-3277-449E-96DA-9C1C616C1E8D}" srcOrd="0" destOrd="0" presId="urn:microsoft.com/office/officeart/2005/8/layout/radial6"/>
    <dgm:cxn modelId="{22F6EBCA-16B6-45ED-B111-3DF03997CB94}" srcId="{327A9004-E1EF-43C1-A90E-F67A605DD9CD}" destId="{E6CCF788-5B6A-4CA6-AE08-14F128E82681}" srcOrd="0" destOrd="0" parTransId="{697C18C3-9E25-48A5-A39B-88317E770360}" sibTransId="{32D4ECCF-EB25-4F03-A641-9F2B18FB1DD2}"/>
    <dgm:cxn modelId="{B8FEAACE-A2D9-4BCC-8B90-07A3F6EDB0AA}" srcId="{327A9004-E1EF-43C1-A90E-F67A605DD9CD}" destId="{8179A920-11E4-478F-8D15-5530D979D4E1}" srcOrd="1" destOrd="0" parTransId="{37D82A2A-E67E-4BA2-8EB2-4C969110D171}" sibTransId="{CEAE5D0B-6768-4DA1-8383-CB176C4693BE}"/>
    <dgm:cxn modelId="{7B7C3AE1-0DF6-4EA1-A733-5057B7BF28E7}" srcId="{327A9004-E1EF-43C1-A90E-F67A605DD9CD}" destId="{0DB6B35B-7E71-45E4-9DEE-00E9875B959C}" srcOrd="2" destOrd="0" parTransId="{B5911C15-1772-4CF8-954F-6AD7EBA8230D}" sibTransId="{750EE7A0-8E56-40F3-AB20-18FE7AB46B3F}"/>
    <dgm:cxn modelId="{DF12B1C3-42CF-4DAE-8229-39E4212A714F}" type="presParOf" srcId="{8BA690B4-DFF7-4C5A-8066-F9F8A497A9AE}" destId="{29BB2AF3-DA3D-4DFE-B3B0-57E8177D3EE7}" srcOrd="0" destOrd="0" presId="urn:microsoft.com/office/officeart/2005/8/layout/radial6"/>
    <dgm:cxn modelId="{4BDC5BB4-0096-415C-B382-ECDF4E4B6017}" type="presParOf" srcId="{8BA690B4-DFF7-4C5A-8066-F9F8A497A9AE}" destId="{3D7AE5C1-1920-4636-8BCD-61D0B0DE4719}" srcOrd="1" destOrd="0" presId="urn:microsoft.com/office/officeart/2005/8/layout/radial6"/>
    <dgm:cxn modelId="{3E66B01D-7B33-47C5-BB62-F4EE650004BB}" type="presParOf" srcId="{8BA690B4-DFF7-4C5A-8066-F9F8A497A9AE}" destId="{C88593FF-1E5E-4A14-B0F3-378B4482F56D}" srcOrd="2" destOrd="0" presId="urn:microsoft.com/office/officeart/2005/8/layout/radial6"/>
    <dgm:cxn modelId="{C541B291-8DAC-46E7-A0A6-89709F4060E2}" type="presParOf" srcId="{8BA690B4-DFF7-4C5A-8066-F9F8A497A9AE}" destId="{7A80EBD8-58F8-4747-BF75-73E5283999F2}" srcOrd="3" destOrd="0" presId="urn:microsoft.com/office/officeart/2005/8/layout/radial6"/>
    <dgm:cxn modelId="{F8E08401-BA5B-43DC-BBCA-EE36BEFA66C5}" type="presParOf" srcId="{8BA690B4-DFF7-4C5A-8066-F9F8A497A9AE}" destId="{4108BD95-A2A5-4368-A2A4-2EBCEB9B7A00}" srcOrd="4" destOrd="0" presId="urn:microsoft.com/office/officeart/2005/8/layout/radial6"/>
    <dgm:cxn modelId="{F6AC5BDA-EA7F-448F-8B74-E09EEE9FEED5}" type="presParOf" srcId="{8BA690B4-DFF7-4C5A-8066-F9F8A497A9AE}" destId="{E0D90FD3-6F96-474C-8A51-5D68554D484C}" srcOrd="5" destOrd="0" presId="urn:microsoft.com/office/officeart/2005/8/layout/radial6"/>
    <dgm:cxn modelId="{C245BF8C-B999-4183-9CF9-B57DC801F5DB}" type="presParOf" srcId="{8BA690B4-DFF7-4C5A-8066-F9F8A497A9AE}" destId="{6C28EB82-2D7A-4B53-BD35-3197ECDA373A}" srcOrd="6" destOrd="0" presId="urn:microsoft.com/office/officeart/2005/8/layout/radial6"/>
    <dgm:cxn modelId="{762C491F-A92E-4E04-B8C6-A3BFFA535A5B}" type="presParOf" srcId="{8BA690B4-DFF7-4C5A-8066-F9F8A497A9AE}" destId="{46A0A58C-D07D-44F1-B9CD-289D34E24B05}" srcOrd="7" destOrd="0" presId="urn:microsoft.com/office/officeart/2005/8/layout/radial6"/>
    <dgm:cxn modelId="{98F93609-C042-4B1E-B0D4-BC5EEADEF5C5}" type="presParOf" srcId="{8BA690B4-DFF7-4C5A-8066-F9F8A497A9AE}" destId="{E2CC06E3-38BE-4ED3-8B3A-AF104585164E}" srcOrd="8" destOrd="0" presId="urn:microsoft.com/office/officeart/2005/8/layout/radial6"/>
    <dgm:cxn modelId="{F3DF7EF3-FB84-45F7-94E4-A6981BEB2B9F}" type="presParOf" srcId="{8BA690B4-DFF7-4C5A-8066-F9F8A497A9AE}" destId="{B1DB7966-EEAE-4918-AD05-DB4A360C5A40}" srcOrd="9" destOrd="0" presId="urn:microsoft.com/office/officeart/2005/8/layout/radial6"/>
    <dgm:cxn modelId="{6B0A8E15-11C6-446A-A24E-9A9B21F2C138}" type="presParOf" srcId="{8BA690B4-DFF7-4C5A-8066-F9F8A497A9AE}" destId="{9790FD59-3277-449E-96DA-9C1C616C1E8D}" srcOrd="10" destOrd="0" presId="urn:microsoft.com/office/officeart/2005/8/layout/radial6"/>
    <dgm:cxn modelId="{26697298-3F2F-46F2-97DE-90E10901C4B2}" type="presParOf" srcId="{8BA690B4-DFF7-4C5A-8066-F9F8A497A9AE}" destId="{012E9671-22A5-432A-8A55-88A1184D529E}" srcOrd="11" destOrd="0" presId="urn:microsoft.com/office/officeart/2005/8/layout/radial6"/>
    <dgm:cxn modelId="{EED20689-C9C3-42B9-9DA0-54B0ACF24074}" type="presParOf" srcId="{8BA690B4-DFF7-4C5A-8066-F9F8A497A9AE}" destId="{67DAABF4-2435-441B-B4E5-A76FEF3A52AE}" srcOrd="12" destOrd="0" presId="urn:microsoft.com/office/officeart/2005/8/layout/radial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7FFF3A-4D2A-4D55-A6D2-E0A11080965E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B3EC109A-9710-4F03-8B62-9FBB84F9BAE2}">
      <dgm:prSet phldrT="[Text]"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Day 0-Disaster Declaration</a:t>
          </a:r>
        </a:p>
      </dgm:t>
    </dgm:pt>
    <dgm:pt modelId="{7201E85A-D6FB-4C7C-8861-7C8D989E3A38}" type="parTrans" cxnId="{C024C8E9-987C-493E-8879-87F839D7643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1DC58164-AF66-43CD-8A91-AFEDE86CEF5E}" type="sibTrans" cxnId="{C024C8E9-987C-493E-8879-87F839D7643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05619B3-9588-4B8B-8DCA-904D7EE6C56D}">
      <dgm:prSet phldrT="[Text]"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PA: 30 Days-Request for Public Assistance (RPA)</a:t>
          </a:r>
        </a:p>
      </dgm:t>
    </dgm:pt>
    <dgm:pt modelId="{61B0DFEA-A5F6-41DD-A238-D1F980ECCB2E}" type="parTrans" cxnId="{6A970978-949D-47CE-AAA7-5BA9604AE85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444A6B68-7F6D-4DE5-B94B-BF5260F53573}" type="sibTrans" cxnId="{6A970978-949D-47CE-AAA7-5BA9604AE853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B8DA873-8BFC-4688-B50C-28D071A33549}">
      <dgm:prSet phldrT="[Text]"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PA: Recovery Scoping Meetings (RSM) Scheduled </a:t>
          </a:r>
        </a:p>
      </dgm:t>
    </dgm:pt>
    <dgm:pt modelId="{1A0E9A4A-87FA-459F-840F-809231FBB69A}" type="parTrans" cxnId="{1FF56993-58A0-4958-A645-2A5CD84E6E8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5F640A0-AD3F-464A-A430-1E42831E119C}" type="sibTrans" cxnId="{1FF56993-58A0-4958-A645-2A5CD84E6E8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56E5C96-C9AC-4F03-8A66-AC3F8FDEDB6F}">
      <dgm:prSet phldrT="[Text]"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PA: Damage Inventory Lists Due +60 Days from RSM </a:t>
          </a:r>
        </a:p>
      </dgm:t>
    </dgm:pt>
    <dgm:pt modelId="{ECE15C00-E70D-41DB-9211-567616E942B9}" type="parTrans" cxnId="{1DDB2B10-5AC4-411F-9B1C-68B1B8873BF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C295520-9665-44FF-B020-687C1AA84507}" type="sibTrans" cxnId="{1DDB2B10-5AC4-411F-9B1C-68B1B8873BF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B08F25D7-DB7F-4F0A-A3E7-2245C0079C8F}">
      <dgm:prSet phldrT="[Text]"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PA: +60 Days to develop Project Worksheets (PW)</a:t>
          </a:r>
        </a:p>
      </dgm:t>
    </dgm:pt>
    <dgm:pt modelId="{E410121D-87DF-489F-89D5-E9435E89F0EC}" type="parTrans" cxnId="{6528B5E5-9900-4DEB-B417-8B7C93F04F7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5AA9A04-3EAE-42B8-B9D0-258988CFDD9A}" type="sibTrans" cxnId="{6528B5E5-9900-4DEB-B417-8B7C93F04F75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91814C2-A3C8-453B-AA89-206571781F33}">
      <dgm:prSet phldrT="[Text]"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PA: 18 Month POP from Declaration for Permanent Work Projects</a:t>
          </a:r>
        </a:p>
      </dgm:t>
    </dgm:pt>
    <dgm:pt modelId="{3030857A-03C9-48C3-9457-A97C9AB6C559}" type="parTrans" cxnId="{771E6ED6-DD83-47FD-B02C-74CD4496F82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4E80E1D-105E-42FF-A84A-85FD0A77FFDE}" type="sibTrans" cxnId="{771E6ED6-DD83-47FD-B02C-74CD4496F82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7A69DB8-95EF-41FB-A853-B4E54343B638}">
      <dgm:prSet phldrT="[Text]"/>
      <dgm:spPr/>
      <dgm:t>
        <a:bodyPr/>
        <a:lstStyle/>
        <a:p>
          <a:r>
            <a:rPr lang="en-US" b="1">
              <a:latin typeface="Century Gothic" panose="020B0502020202020204" pitchFamily="34" charset="0"/>
            </a:rPr>
            <a:t>HMGP: 15 Months HMGP Subapplications due to FEMA</a:t>
          </a:r>
        </a:p>
      </dgm:t>
    </dgm:pt>
    <dgm:pt modelId="{126C30B1-CF35-4684-AA5B-205D1AF64CD5}" type="parTrans" cxnId="{EB73961A-CA40-4B66-AE57-91B851DB352E}">
      <dgm:prSet/>
      <dgm:spPr/>
      <dgm:t>
        <a:bodyPr/>
        <a:lstStyle/>
        <a:p>
          <a:endParaRPr lang="en-US"/>
        </a:p>
      </dgm:t>
    </dgm:pt>
    <dgm:pt modelId="{D4EE8877-80D1-49C2-A902-D273FA6E3196}" type="sibTrans" cxnId="{EB73961A-CA40-4B66-AE57-91B851DB352E}">
      <dgm:prSet/>
      <dgm:spPr/>
      <dgm:t>
        <a:bodyPr/>
        <a:lstStyle/>
        <a:p>
          <a:endParaRPr lang="en-US"/>
        </a:p>
      </dgm:t>
    </dgm:pt>
    <dgm:pt modelId="{C4E59D25-CC83-48EC-855E-A5641AF59DC3}">
      <dgm:prSet/>
      <dgm:spPr/>
      <dgm:t>
        <a:bodyPr/>
        <a:lstStyle/>
        <a:p>
          <a:r>
            <a:rPr lang="en-US">
              <a:latin typeface="Century Gothic" panose="020B0502020202020204" pitchFamily="34" charset="0"/>
            </a:rPr>
            <a:t>Project by project deadlines can be extended up to 30 additional months</a:t>
          </a:r>
        </a:p>
      </dgm:t>
    </dgm:pt>
    <dgm:pt modelId="{C574AE8C-7D85-42E7-93F4-BC4DA40D89A7}" type="parTrans" cxnId="{87FD9AE0-68FA-4B34-B104-96073DDF8DEB}">
      <dgm:prSet/>
      <dgm:spPr/>
      <dgm:t>
        <a:bodyPr/>
        <a:lstStyle/>
        <a:p>
          <a:endParaRPr lang="en-US"/>
        </a:p>
      </dgm:t>
    </dgm:pt>
    <dgm:pt modelId="{D6D62866-38C1-491E-9FAF-6410D716A186}" type="sibTrans" cxnId="{87FD9AE0-68FA-4B34-B104-96073DDF8DEB}">
      <dgm:prSet/>
      <dgm:spPr/>
      <dgm:t>
        <a:bodyPr/>
        <a:lstStyle/>
        <a:p>
          <a:endParaRPr lang="en-US"/>
        </a:p>
      </dgm:t>
    </dgm:pt>
    <dgm:pt modelId="{7F7110FD-AF5F-4515-A795-7FDA1D8A2C54}">
      <dgm:prSet/>
      <dgm:spPr/>
      <dgm:t>
        <a:bodyPr/>
        <a:lstStyle/>
        <a:p>
          <a:r>
            <a:rPr lang="en-US" b="1">
              <a:latin typeface="Century Gothic" panose="020B0502020202020204" pitchFamily="34" charset="0"/>
            </a:rPr>
            <a:t>HMGP: 48-Month POP for all projects </a:t>
          </a:r>
        </a:p>
      </dgm:t>
    </dgm:pt>
    <dgm:pt modelId="{074AEAB6-227E-4619-9658-13DCFE4C22DD}" type="parTrans" cxnId="{24F2058B-FD1B-4380-AFF0-C12C55957678}">
      <dgm:prSet/>
      <dgm:spPr/>
      <dgm:t>
        <a:bodyPr/>
        <a:lstStyle/>
        <a:p>
          <a:endParaRPr lang="en-US"/>
        </a:p>
      </dgm:t>
    </dgm:pt>
    <dgm:pt modelId="{15CDE5B3-FC44-485E-ADE0-68AF597495EE}" type="sibTrans" cxnId="{24F2058B-FD1B-4380-AFF0-C12C55957678}">
      <dgm:prSet/>
      <dgm:spPr/>
      <dgm:t>
        <a:bodyPr/>
        <a:lstStyle/>
        <a:p>
          <a:endParaRPr lang="en-US"/>
        </a:p>
      </dgm:t>
    </dgm:pt>
    <dgm:pt modelId="{FFBE2009-BD71-426F-AAA7-ACCACCA67ABD}" type="pres">
      <dgm:prSet presAssocID="{8B7FFF3A-4D2A-4D55-A6D2-E0A11080965E}" presName="Name0" presStyleCnt="0">
        <dgm:presLayoutVars>
          <dgm:dir/>
          <dgm:resizeHandles val="exact"/>
        </dgm:presLayoutVars>
      </dgm:prSet>
      <dgm:spPr/>
    </dgm:pt>
    <dgm:pt modelId="{7B1590AC-A178-4BAE-B053-F4DE8D305D84}" type="pres">
      <dgm:prSet presAssocID="{8B7FFF3A-4D2A-4D55-A6D2-E0A11080965E}" presName="arrow" presStyleLbl="bgShp" presStyleIdx="0" presStyleCnt="1"/>
      <dgm:spPr/>
    </dgm:pt>
    <dgm:pt modelId="{715CA792-9B5B-4E09-AED4-BD1600A7B405}" type="pres">
      <dgm:prSet presAssocID="{8B7FFF3A-4D2A-4D55-A6D2-E0A11080965E}" presName="points" presStyleCnt="0"/>
      <dgm:spPr/>
    </dgm:pt>
    <dgm:pt modelId="{F44D8612-4ACB-4F5E-B890-92CCF957B8B4}" type="pres">
      <dgm:prSet presAssocID="{B3EC109A-9710-4F03-8B62-9FBB84F9BAE2}" presName="compositeA" presStyleCnt="0"/>
      <dgm:spPr/>
    </dgm:pt>
    <dgm:pt modelId="{E2E49B2D-F5E9-460E-A1C3-BCF67570BF15}" type="pres">
      <dgm:prSet presAssocID="{B3EC109A-9710-4F03-8B62-9FBB84F9BAE2}" presName="textA" presStyleLbl="revTx" presStyleIdx="0" presStyleCnt="8">
        <dgm:presLayoutVars>
          <dgm:bulletEnabled val="1"/>
        </dgm:presLayoutVars>
      </dgm:prSet>
      <dgm:spPr/>
    </dgm:pt>
    <dgm:pt modelId="{AF1D4E13-8531-4217-846E-930E96559846}" type="pres">
      <dgm:prSet presAssocID="{B3EC109A-9710-4F03-8B62-9FBB84F9BAE2}" presName="circleA" presStyleLbl="node1" presStyleIdx="0" presStyleCnt="8"/>
      <dgm:spPr/>
    </dgm:pt>
    <dgm:pt modelId="{37C147CD-9ACD-4E06-823A-7E04E9FEADCB}" type="pres">
      <dgm:prSet presAssocID="{B3EC109A-9710-4F03-8B62-9FBB84F9BAE2}" presName="spaceA" presStyleCnt="0"/>
      <dgm:spPr/>
    </dgm:pt>
    <dgm:pt modelId="{5EF7644D-B1B6-487B-80E1-18F6B09C5EE8}" type="pres">
      <dgm:prSet presAssocID="{1DC58164-AF66-43CD-8A91-AFEDE86CEF5E}" presName="space" presStyleCnt="0"/>
      <dgm:spPr/>
    </dgm:pt>
    <dgm:pt modelId="{4DD07C58-C262-4DE9-8AC4-C7AF6D91D727}" type="pres">
      <dgm:prSet presAssocID="{D05619B3-9588-4B8B-8DCA-904D7EE6C56D}" presName="compositeB" presStyleCnt="0"/>
      <dgm:spPr/>
    </dgm:pt>
    <dgm:pt modelId="{DE4D874A-88FA-4C76-AED9-01E0B38A69C5}" type="pres">
      <dgm:prSet presAssocID="{D05619B3-9588-4B8B-8DCA-904D7EE6C56D}" presName="textB" presStyleLbl="revTx" presStyleIdx="1" presStyleCnt="8">
        <dgm:presLayoutVars>
          <dgm:bulletEnabled val="1"/>
        </dgm:presLayoutVars>
      </dgm:prSet>
      <dgm:spPr/>
    </dgm:pt>
    <dgm:pt modelId="{6369182F-DF87-4C22-84F6-A770B7AE6B22}" type="pres">
      <dgm:prSet presAssocID="{D05619B3-9588-4B8B-8DCA-904D7EE6C56D}" presName="circleB" presStyleLbl="node1" presStyleIdx="1" presStyleCnt="8"/>
      <dgm:spPr/>
    </dgm:pt>
    <dgm:pt modelId="{BE4142FD-488F-4408-92A6-EDA4743DFD49}" type="pres">
      <dgm:prSet presAssocID="{D05619B3-9588-4B8B-8DCA-904D7EE6C56D}" presName="spaceB" presStyleCnt="0"/>
      <dgm:spPr/>
    </dgm:pt>
    <dgm:pt modelId="{DF4427F3-050A-4273-B495-3958218A4CBA}" type="pres">
      <dgm:prSet presAssocID="{444A6B68-7F6D-4DE5-B94B-BF5260F53573}" presName="space" presStyleCnt="0"/>
      <dgm:spPr/>
    </dgm:pt>
    <dgm:pt modelId="{0483102A-85AC-4470-8F1F-3FCD91565655}" type="pres">
      <dgm:prSet presAssocID="{CB8DA873-8BFC-4688-B50C-28D071A33549}" presName="compositeA" presStyleCnt="0"/>
      <dgm:spPr/>
    </dgm:pt>
    <dgm:pt modelId="{251B1B29-CB36-4526-830C-7D703C07BABB}" type="pres">
      <dgm:prSet presAssocID="{CB8DA873-8BFC-4688-B50C-28D071A33549}" presName="textA" presStyleLbl="revTx" presStyleIdx="2" presStyleCnt="8">
        <dgm:presLayoutVars>
          <dgm:bulletEnabled val="1"/>
        </dgm:presLayoutVars>
      </dgm:prSet>
      <dgm:spPr/>
    </dgm:pt>
    <dgm:pt modelId="{E0F0552D-74BC-466D-B508-C9BDF60571A1}" type="pres">
      <dgm:prSet presAssocID="{CB8DA873-8BFC-4688-B50C-28D071A33549}" presName="circleA" presStyleLbl="node1" presStyleIdx="2" presStyleCnt="8"/>
      <dgm:spPr/>
    </dgm:pt>
    <dgm:pt modelId="{E8A5D686-DC78-40EF-ADF0-341AD1E93B03}" type="pres">
      <dgm:prSet presAssocID="{CB8DA873-8BFC-4688-B50C-28D071A33549}" presName="spaceA" presStyleCnt="0"/>
      <dgm:spPr/>
    </dgm:pt>
    <dgm:pt modelId="{13C538F0-130E-43E3-B4B3-BA42CBC93181}" type="pres">
      <dgm:prSet presAssocID="{A5F640A0-AD3F-464A-A430-1E42831E119C}" presName="space" presStyleCnt="0"/>
      <dgm:spPr/>
    </dgm:pt>
    <dgm:pt modelId="{C70965D2-1DFB-42A9-B476-43FCF7EB78F0}" type="pres">
      <dgm:prSet presAssocID="{656E5C96-C9AC-4F03-8A66-AC3F8FDEDB6F}" presName="compositeB" presStyleCnt="0"/>
      <dgm:spPr/>
    </dgm:pt>
    <dgm:pt modelId="{0D6F31F2-D8C6-4D38-9AD3-B43E290294AD}" type="pres">
      <dgm:prSet presAssocID="{656E5C96-C9AC-4F03-8A66-AC3F8FDEDB6F}" presName="textB" presStyleLbl="revTx" presStyleIdx="3" presStyleCnt="8">
        <dgm:presLayoutVars>
          <dgm:bulletEnabled val="1"/>
        </dgm:presLayoutVars>
      </dgm:prSet>
      <dgm:spPr/>
    </dgm:pt>
    <dgm:pt modelId="{C40F7F68-EF07-446A-8C67-2777B1E37422}" type="pres">
      <dgm:prSet presAssocID="{656E5C96-C9AC-4F03-8A66-AC3F8FDEDB6F}" presName="circleB" presStyleLbl="node1" presStyleIdx="3" presStyleCnt="8"/>
      <dgm:spPr/>
    </dgm:pt>
    <dgm:pt modelId="{B771F739-F75D-41BB-8406-89CC9D00F121}" type="pres">
      <dgm:prSet presAssocID="{656E5C96-C9AC-4F03-8A66-AC3F8FDEDB6F}" presName="spaceB" presStyleCnt="0"/>
      <dgm:spPr/>
    </dgm:pt>
    <dgm:pt modelId="{BE21D223-023E-451C-9D3D-930D1EF27D51}" type="pres">
      <dgm:prSet presAssocID="{DC295520-9665-44FF-B020-687C1AA84507}" presName="space" presStyleCnt="0"/>
      <dgm:spPr/>
    </dgm:pt>
    <dgm:pt modelId="{E40AB352-D90B-414F-8D9F-DEF88D474928}" type="pres">
      <dgm:prSet presAssocID="{B08F25D7-DB7F-4F0A-A3E7-2245C0079C8F}" presName="compositeA" presStyleCnt="0"/>
      <dgm:spPr/>
    </dgm:pt>
    <dgm:pt modelId="{EB23A540-E2DF-490E-ACF9-4A166FD00173}" type="pres">
      <dgm:prSet presAssocID="{B08F25D7-DB7F-4F0A-A3E7-2245C0079C8F}" presName="textA" presStyleLbl="revTx" presStyleIdx="4" presStyleCnt="8">
        <dgm:presLayoutVars>
          <dgm:bulletEnabled val="1"/>
        </dgm:presLayoutVars>
      </dgm:prSet>
      <dgm:spPr/>
    </dgm:pt>
    <dgm:pt modelId="{F98EFC73-2B04-4DA9-A58D-792E51B5F111}" type="pres">
      <dgm:prSet presAssocID="{B08F25D7-DB7F-4F0A-A3E7-2245C0079C8F}" presName="circleA" presStyleLbl="node1" presStyleIdx="4" presStyleCnt="8"/>
      <dgm:spPr/>
    </dgm:pt>
    <dgm:pt modelId="{47A6F18C-2E45-4DED-9E1C-F23B70819E5E}" type="pres">
      <dgm:prSet presAssocID="{B08F25D7-DB7F-4F0A-A3E7-2245C0079C8F}" presName="spaceA" presStyleCnt="0"/>
      <dgm:spPr/>
    </dgm:pt>
    <dgm:pt modelId="{7190B1A9-915A-4B48-9A88-C9A62D695D07}" type="pres">
      <dgm:prSet presAssocID="{E5AA9A04-3EAE-42B8-B9D0-258988CFDD9A}" presName="space" presStyleCnt="0"/>
      <dgm:spPr/>
    </dgm:pt>
    <dgm:pt modelId="{87A1A629-6070-46AF-993C-48F7242E294C}" type="pres">
      <dgm:prSet presAssocID="{F7A69DB8-95EF-41FB-A853-B4E54343B638}" presName="compositeB" presStyleCnt="0"/>
      <dgm:spPr/>
    </dgm:pt>
    <dgm:pt modelId="{AAA6C4FB-CB9E-49A3-80B7-7EAF1C7539B8}" type="pres">
      <dgm:prSet presAssocID="{F7A69DB8-95EF-41FB-A853-B4E54343B638}" presName="textB" presStyleLbl="revTx" presStyleIdx="5" presStyleCnt="8">
        <dgm:presLayoutVars>
          <dgm:bulletEnabled val="1"/>
        </dgm:presLayoutVars>
      </dgm:prSet>
      <dgm:spPr/>
    </dgm:pt>
    <dgm:pt modelId="{10897A2B-156E-46FB-97B0-78A92CAD6726}" type="pres">
      <dgm:prSet presAssocID="{F7A69DB8-95EF-41FB-A853-B4E54343B638}" presName="circleB" presStyleLbl="node1" presStyleIdx="5" presStyleCnt="8"/>
      <dgm:spPr/>
    </dgm:pt>
    <dgm:pt modelId="{C37C0DA9-460B-46EB-9CC5-D46FE290E83E}" type="pres">
      <dgm:prSet presAssocID="{F7A69DB8-95EF-41FB-A853-B4E54343B638}" presName="spaceB" presStyleCnt="0"/>
      <dgm:spPr/>
    </dgm:pt>
    <dgm:pt modelId="{641B6239-D5E8-4D45-81DA-7F7E232F9395}" type="pres">
      <dgm:prSet presAssocID="{D4EE8877-80D1-49C2-A902-D273FA6E3196}" presName="space" presStyleCnt="0"/>
      <dgm:spPr/>
    </dgm:pt>
    <dgm:pt modelId="{7E8DC1ED-2295-444F-9CF8-D591598927B2}" type="pres">
      <dgm:prSet presAssocID="{D91814C2-A3C8-453B-AA89-206571781F33}" presName="compositeA" presStyleCnt="0"/>
      <dgm:spPr/>
    </dgm:pt>
    <dgm:pt modelId="{447CA673-73CC-4F55-94D0-EC9E68ECEE3A}" type="pres">
      <dgm:prSet presAssocID="{D91814C2-A3C8-453B-AA89-206571781F33}" presName="textA" presStyleLbl="revTx" presStyleIdx="6" presStyleCnt="8">
        <dgm:presLayoutVars>
          <dgm:bulletEnabled val="1"/>
        </dgm:presLayoutVars>
      </dgm:prSet>
      <dgm:spPr/>
    </dgm:pt>
    <dgm:pt modelId="{61A4AB98-0FF0-4719-9823-199F89F93ABE}" type="pres">
      <dgm:prSet presAssocID="{D91814C2-A3C8-453B-AA89-206571781F33}" presName="circleA" presStyleLbl="node1" presStyleIdx="6" presStyleCnt="8"/>
      <dgm:spPr/>
    </dgm:pt>
    <dgm:pt modelId="{2379131E-ABA6-43FC-B418-F5379B5347B4}" type="pres">
      <dgm:prSet presAssocID="{D91814C2-A3C8-453B-AA89-206571781F33}" presName="spaceA" presStyleCnt="0"/>
      <dgm:spPr/>
    </dgm:pt>
    <dgm:pt modelId="{1BE6855A-61DF-4F7C-9709-DD686BAB6FC0}" type="pres">
      <dgm:prSet presAssocID="{E4E80E1D-105E-42FF-A84A-85FD0A77FFDE}" presName="space" presStyleCnt="0"/>
      <dgm:spPr/>
    </dgm:pt>
    <dgm:pt modelId="{0ABFE550-61D4-401E-AAD0-5E3DA29DA590}" type="pres">
      <dgm:prSet presAssocID="{7F7110FD-AF5F-4515-A795-7FDA1D8A2C54}" presName="compositeB" presStyleCnt="0"/>
      <dgm:spPr/>
    </dgm:pt>
    <dgm:pt modelId="{3B9D6672-60DE-4253-B63D-AF5E92A10977}" type="pres">
      <dgm:prSet presAssocID="{7F7110FD-AF5F-4515-A795-7FDA1D8A2C54}" presName="textB" presStyleLbl="revTx" presStyleIdx="7" presStyleCnt="8">
        <dgm:presLayoutVars>
          <dgm:bulletEnabled val="1"/>
        </dgm:presLayoutVars>
      </dgm:prSet>
      <dgm:spPr/>
    </dgm:pt>
    <dgm:pt modelId="{AB1FDF58-CAF9-4A26-B099-53CA01C505CB}" type="pres">
      <dgm:prSet presAssocID="{7F7110FD-AF5F-4515-A795-7FDA1D8A2C54}" presName="circleB" presStyleLbl="node1" presStyleIdx="7" presStyleCnt="8"/>
      <dgm:spPr/>
    </dgm:pt>
    <dgm:pt modelId="{2E6C043E-4B4F-46CC-8F50-D3EEA9361DC7}" type="pres">
      <dgm:prSet presAssocID="{7F7110FD-AF5F-4515-A795-7FDA1D8A2C54}" presName="spaceB" presStyleCnt="0"/>
      <dgm:spPr/>
    </dgm:pt>
  </dgm:ptLst>
  <dgm:cxnLst>
    <dgm:cxn modelId="{DE316A08-25A7-4534-BC5D-9E6CD0A794B1}" type="presOf" srcId="{656E5C96-C9AC-4F03-8A66-AC3F8FDEDB6F}" destId="{0D6F31F2-D8C6-4D38-9AD3-B43E290294AD}" srcOrd="0" destOrd="0" presId="urn:microsoft.com/office/officeart/2005/8/layout/hProcess11"/>
    <dgm:cxn modelId="{6B2F920A-1BAE-452B-B072-E317A1C95DEB}" type="presOf" srcId="{D05619B3-9588-4B8B-8DCA-904D7EE6C56D}" destId="{DE4D874A-88FA-4C76-AED9-01E0B38A69C5}" srcOrd="0" destOrd="0" presId="urn:microsoft.com/office/officeart/2005/8/layout/hProcess11"/>
    <dgm:cxn modelId="{1DDB2B10-5AC4-411F-9B1C-68B1B8873BFB}" srcId="{8B7FFF3A-4D2A-4D55-A6D2-E0A11080965E}" destId="{656E5C96-C9AC-4F03-8A66-AC3F8FDEDB6F}" srcOrd="3" destOrd="0" parTransId="{ECE15C00-E70D-41DB-9211-567616E942B9}" sibTransId="{DC295520-9665-44FF-B020-687C1AA84507}"/>
    <dgm:cxn modelId="{EB73961A-CA40-4B66-AE57-91B851DB352E}" srcId="{8B7FFF3A-4D2A-4D55-A6D2-E0A11080965E}" destId="{F7A69DB8-95EF-41FB-A853-B4E54343B638}" srcOrd="5" destOrd="0" parTransId="{126C30B1-CF35-4684-AA5B-205D1AF64CD5}" sibTransId="{D4EE8877-80D1-49C2-A902-D273FA6E3196}"/>
    <dgm:cxn modelId="{C009761B-187C-42D7-B8A1-6AFEE233B547}" type="presOf" srcId="{B3EC109A-9710-4F03-8B62-9FBB84F9BAE2}" destId="{E2E49B2D-F5E9-460E-A1C3-BCF67570BF15}" srcOrd="0" destOrd="0" presId="urn:microsoft.com/office/officeart/2005/8/layout/hProcess11"/>
    <dgm:cxn modelId="{FBF57B1C-3153-4130-90A7-8803B89447E3}" type="presOf" srcId="{7F7110FD-AF5F-4515-A795-7FDA1D8A2C54}" destId="{3B9D6672-60DE-4253-B63D-AF5E92A10977}" srcOrd="0" destOrd="0" presId="urn:microsoft.com/office/officeart/2005/8/layout/hProcess11"/>
    <dgm:cxn modelId="{ECABFF38-49C0-43B0-A64C-EB28A598C08C}" type="presOf" srcId="{D91814C2-A3C8-453B-AA89-206571781F33}" destId="{447CA673-73CC-4F55-94D0-EC9E68ECEE3A}" srcOrd="0" destOrd="0" presId="urn:microsoft.com/office/officeart/2005/8/layout/hProcess11"/>
    <dgm:cxn modelId="{E389C73C-E043-4453-8245-A871B8048411}" type="presOf" srcId="{F7A69DB8-95EF-41FB-A853-B4E54343B638}" destId="{AAA6C4FB-CB9E-49A3-80B7-7EAF1C7539B8}" srcOrd="0" destOrd="0" presId="urn:microsoft.com/office/officeart/2005/8/layout/hProcess11"/>
    <dgm:cxn modelId="{6A970978-949D-47CE-AAA7-5BA9604AE853}" srcId="{8B7FFF3A-4D2A-4D55-A6D2-E0A11080965E}" destId="{D05619B3-9588-4B8B-8DCA-904D7EE6C56D}" srcOrd="1" destOrd="0" parTransId="{61B0DFEA-A5F6-41DD-A238-D1F980ECCB2E}" sibTransId="{444A6B68-7F6D-4DE5-B94B-BF5260F53573}"/>
    <dgm:cxn modelId="{24F2058B-FD1B-4380-AFF0-C12C55957678}" srcId="{8B7FFF3A-4D2A-4D55-A6D2-E0A11080965E}" destId="{7F7110FD-AF5F-4515-A795-7FDA1D8A2C54}" srcOrd="7" destOrd="0" parTransId="{074AEAB6-227E-4619-9658-13DCFE4C22DD}" sibTransId="{15CDE5B3-FC44-485E-ADE0-68AF597495EE}"/>
    <dgm:cxn modelId="{1FF56993-58A0-4958-A645-2A5CD84E6E82}" srcId="{8B7FFF3A-4D2A-4D55-A6D2-E0A11080965E}" destId="{CB8DA873-8BFC-4688-B50C-28D071A33549}" srcOrd="2" destOrd="0" parTransId="{1A0E9A4A-87FA-459F-840F-809231FBB69A}" sibTransId="{A5F640A0-AD3F-464A-A430-1E42831E119C}"/>
    <dgm:cxn modelId="{9D9C7C9A-6BB2-4F9A-89DF-97E9CC2B9FFF}" type="presOf" srcId="{B08F25D7-DB7F-4F0A-A3E7-2245C0079C8F}" destId="{EB23A540-E2DF-490E-ACF9-4A166FD00173}" srcOrd="0" destOrd="0" presId="urn:microsoft.com/office/officeart/2005/8/layout/hProcess11"/>
    <dgm:cxn modelId="{771E6ED6-DD83-47FD-B02C-74CD4496F821}" srcId="{8B7FFF3A-4D2A-4D55-A6D2-E0A11080965E}" destId="{D91814C2-A3C8-453B-AA89-206571781F33}" srcOrd="6" destOrd="0" parTransId="{3030857A-03C9-48C3-9457-A97C9AB6C559}" sibTransId="{E4E80E1D-105E-42FF-A84A-85FD0A77FFDE}"/>
    <dgm:cxn modelId="{87FD9AE0-68FA-4B34-B104-96073DDF8DEB}" srcId="{D91814C2-A3C8-453B-AA89-206571781F33}" destId="{C4E59D25-CC83-48EC-855E-A5641AF59DC3}" srcOrd="0" destOrd="0" parTransId="{C574AE8C-7D85-42E7-93F4-BC4DA40D89A7}" sibTransId="{D6D62866-38C1-491E-9FAF-6410D716A186}"/>
    <dgm:cxn modelId="{6528B5E5-9900-4DEB-B417-8B7C93F04F75}" srcId="{8B7FFF3A-4D2A-4D55-A6D2-E0A11080965E}" destId="{B08F25D7-DB7F-4F0A-A3E7-2245C0079C8F}" srcOrd="4" destOrd="0" parTransId="{E410121D-87DF-489F-89D5-E9435E89F0EC}" sibTransId="{E5AA9A04-3EAE-42B8-B9D0-258988CFDD9A}"/>
    <dgm:cxn modelId="{C27F16E6-2997-4030-ACDB-FB9B6BF9E4E9}" type="presOf" srcId="{8B7FFF3A-4D2A-4D55-A6D2-E0A11080965E}" destId="{FFBE2009-BD71-426F-AAA7-ACCACCA67ABD}" srcOrd="0" destOrd="0" presId="urn:microsoft.com/office/officeart/2005/8/layout/hProcess11"/>
    <dgm:cxn modelId="{C024C8E9-987C-493E-8879-87F839D7643F}" srcId="{8B7FFF3A-4D2A-4D55-A6D2-E0A11080965E}" destId="{B3EC109A-9710-4F03-8B62-9FBB84F9BAE2}" srcOrd="0" destOrd="0" parTransId="{7201E85A-D6FB-4C7C-8861-7C8D989E3A38}" sibTransId="{1DC58164-AF66-43CD-8A91-AFEDE86CEF5E}"/>
    <dgm:cxn modelId="{58E8A0EF-A63F-40E6-A36D-D5B906FBC342}" type="presOf" srcId="{CB8DA873-8BFC-4688-B50C-28D071A33549}" destId="{251B1B29-CB36-4526-830C-7D703C07BABB}" srcOrd="0" destOrd="0" presId="urn:microsoft.com/office/officeart/2005/8/layout/hProcess11"/>
    <dgm:cxn modelId="{19613BFE-DAD3-41FF-B917-BAF62B00239A}" type="presOf" srcId="{C4E59D25-CC83-48EC-855E-A5641AF59DC3}" destId="{447CA673-73CC-4F55-94D0-EC9E68ECEE3A}" srcOrd="0" destOrd="1" presId="urn:microsoft.com/office/officeart/2005/8/layout/hProcess11"/>
    <dgm:cxn modelId="{CBE0EED7-6EA9-4B67-90F4-048D76426461}" type="presParOf" srcId="{FFBE2009-BD71-426F-AAA7-ACCACCA67ABD}" destId="{7B1590AC-A178-4BAE-B053-F4DE8D305D84}" srcOrd="0" destOrd="0" presId="urn:microsoft.com/office/officeart/2005/8/layout/hProcess11"/>
    <dgm:cxn modelId="{50EFC5A0-3ADD-4AAD-B7E3-D016B5F068DA}" type="presParOf" srcId="{FFBE2009-BD71-426F-AAA7-ACCACCA67ABD}" destId="{715CA792-9B5B-4E09-AED4-BD1600A7B405}" srcOrd="1" destOrd="0" presId="urn:microsoft.com/office/officeart/2005/8/layout/hProcess11"/>
    <dgm:cxn modelId="{2F8640B6-3296-4C75-88D9-D8B51F64CCB3}" type="presParOf" srcId="{715CA792-9B5B-4E09-AED4-BD1600A7B405}" destId="{F44D8612-4ACB-4F5E-B890-92CCF957B8B4}" srcOrd="0" destOrd="0" presId="urn:microsoft.com/office/officeart/2005/8/layout/hProcess11"/>
    <dgm:cxn modelId="{0CA6FF98-A866-438A-92F6-B2C69D818510}" type="presParOf" srcId="{F44D8612-4ACB-4F5E-B890-92CCF957B8B4}" destId="{E2E49B2D-F5E9-460E-A1C3-BCF67570BF15}" srcOrd="0" destOrd="0" presId="urn:microsoft.com/office/officeart/2005/8/layout/hProcess11"/>
    <dgm:cxn modelId="{2B34940C-E6B8-42EA-93BE-9C995E231060}" type="presParOf" srcId="{F44D8612-4ACB-4F5E-B890-92CCF957B8B4}" destId="{AF1D4E13-8531-4217-846E-930E96559846}" srcOrd="1" destOrd="0" presId="urn:microsoft.com/office/officeart/2005/8/layout/hProcess11"/>
    <dgm:cxn modelId="{C3A2FB80-9C31-45ED-B466-1FFB13CCC995}" type="presParOf" srcId="{F44D8612-4ACB-4F5E-B890-92CCF957B8B4}" destId="{37C147CD-9ACD-4E06-823A-7E04E9FEADCB}" srcOrd="2" destOrd="0" presId="urn:microsoft.com/office/officeart/2005/8/layout/hProcess11"/>
    <dgm:cxn modelId="{2C1205AD-5E2F-422B-9932-5CDD6322D2AB}" type="presParOf" srcId="{715CA792-9B5B-4E09-AED4-BD1600A7B405}" destId="{5EF7644D-B1B6-487B-80E1-18F6B09C5EE8}" srcOrd="1" destOrd="0" presId="urn:microsoft.com/office/officeart/2005/8/layout/hProcess11"/>
    <dgm:cxn modelId="{020CD613-80FF-40EE-A8E6-5EEEC713B7C8}" type="presParOf" srcId="{715CA792-9B5B-4E09-AED4-BD1600A7B405}" destId="{4DD07C58-C262-4DE9-8AC4-C7AF6D91D727}" srcOrd="2" destOrd="0" presId="urn:microsoft.com/office/officeart/2005/8/layout/hProcess11"/>
    <dgm:cxn modelId="{A8E7C464-2F92-4F17-851B-4E96A864E56C}" type="presParOf" srcId="{4DD07C58-C262-4DE9-8AC4-C7AF6D91D727}" destId="{DE4D874A-88FA-4C76-AED9-01E0B38A69C5}" srcOrd="0" destOrd="0" presId="urn:microsoft.com/office/officeart/2005/8/layout/hProcess11"/>
    <dgm:cxn modelId="{9B13471C-5E43-4649-B8E5-5D1E46DC2C87}" type="presParOf" srcId="{4DD07C58-C262-4DE9-8AC4-C7AF6D91D727}" destId="{6369182F-DF87-4C22-84F6-A770B7AE6B22}" srcOrd="1" destOrd="0" presId="urn:microsoft.com/office/officeart/2005/8/layout/hProcess11"/>
    <dgm:cxn modelId="{7A374277-B028-41BE-A193-A1DC32593C5B}" type="presParOf" srcId="{4DD07C58-C262-4DE9-8AC4-C7AF6D91D727}" destId="{BE4142FD-488F-4408-92A6-EDA4743DFD49}" srcOrd="2" destOrd="0" presId="urn:microsoft.com/office/officeart/2005/8/layout/hProcess11"/>
    <dgm:cxn modelId="{09DBAA0A-E8D9-42A8-B267-0F9806A1C238}" type="presParOf" srcId="{715CA792-9B5B-4E09-AED4-BD1600A7B405}" destId="{DF4427F3-050A-4273-B495-3958218A4CBA}" srcOrd="3" destOrd="0" presId="urn:microsoft.com/office/officeart/2005/8/layout/hProcess11"/>
    <dgm:cxn modelId="{61CD99DE-33C6-4C00-9618-8741A6CDAEF5}" type="presParOf" srcId="{715CA792-9B5B-4E09-AED4-BD1600A7B405}" destId="{0483102A-85AC-4470-8F1F-3FCD91565655}" srcOrd="4" destOrd="0" presId="urn:microsoft.com/office/officeart/2005/8/layout/hProcess11"/>
    <dgm:cxn modelId="{4B4E043F-9BB6-455B-AF55-65196F8E834B}" type="presParOf" srcId="{0483102A-85AC-4470-8F1F-3FCD91565655}" destId="{251B1B29-CB36-4526-830C-7D703C07BABB}" srcOrd="0" destOrd="0" presId="urn:microsoft.com/office/officeart/2005/8/layout/hProcess11"/>
    <dgm:cxn modelId="{EF47BB96-0A2E-4D96-9A18-E5B239EDD88E}" type="presParOf" srcId="{0483102A-85AC-4470-8F1F-3FCD91565655}" destId="{E0F0552D-74BC-466D-B508-C9BDF60571A1}" srcOrd="1" destOrd="0" presId="urn:microsoft.com/office/officeart/2005/8/layout/hProcess11"/>
    <dgm:cxn modelId="{3200AFFE-92C9-4835-9C91-30D514C95222}" type="presParOf" srcId="{0483102A-85AC-4470-8F1F-3FCD91565655}" destId="{E8A5D686-DC78-40EF-ADF0-341AD1E93B03}" srcOrd="2" destOrd="0" presId="urn:microsoft.com/office/officeart/2005/8/layout/hProcess11"/>
    <dgm:cxn modelId="{F42BDE31-D80B-4DFC-8812-790AC066BE03}" type="presParOf" srcId="{715CA792-9B5B-4E09-AED4-BD1600A7B405}" destId="{13C538F0-130E-43E3-B4B3-BA42CBC93181}" srcOrd="5" destOrd="0" presId="urn:microsoft.com/office/officeart/2005/8/layout/hProcess11"/>
    <dgm:cxn modelId="{E1541A8E-39FB-4C07-87C4-4A74D74254BE}" type="presParOf" srcId="{715CA792-9B5B-4E09-AED4-BD1600A7B405}" destId="{C70965D2-1DFB-42A9-B476-43FCF7EB78F0}" srcOrd="6" destOrd="0" presId="urn:microsoft.com/office/officeart/2005/8/layout/hProcess11"/>
    <dgm:cxn modelId="{AA5D223B-BCA2-4B05-8761-6AAF2042FA81}" type="presParOf" srcId="{C70965D2-1DFB-42A9-B476-43FCF7EB78F0}" destId="{0D6F31F2-D8C6-4D38-9AD3-B43E290294AD}" srcOrd="0" destOrd="0" presId="urn:microsoft.com/office/officeart/2005/8/layout/hProcess11"/>
    <dgm:cxn modelId="{34E5F0A7-4363-4A71-8BBB-5AB3DB0062EE}" type="presParOf" srcId="{C70965D2-1DFB-42A9-B476-43FCF7EB78F0}" destId="{C40F7F68-EF07-446A-8C67-2777B1E37422}" srcOrd="1" destOrd="0" presId="urn:microsoft.com/office/officeart/2005/8/layout/hProcess11"/>
    <dgm:cxn modelId="{6516C7C7-6535-49BF-9654-E25E25E09671}" type="presParOf" srcId="{C70965D2-1DFB-42A9-B476-43FCF7EB78F0}" destId="{B771F739-F75D-41BB-8406-89CC9D00F121}" srcOrd="2" destOrd="0" presId="urn:microsoft.com/office/officeart/2005/8/layout/hProcess11"/>
    <dgm:cxn modelId="{7F4E0918-00C4-4919-A21B-99C09E2029E1}" type="presParOf" srcId="{715CA792-9B5B-4E09-AED4-BD1600A7B405}" destId="{BE21D223-023E-451C-9D3D-930D1EF27D51}" srcOrd="7" destOrd="0" presId="urn:microsoft.com/office/officeart/2005/8/layout/hProcess11"/>
    <dgm:cxn modelId="{0A5B04DE-1970-4EA1-ADB8-1679AE08B510}" type="presParOf" srcId="{715CA792-9B5B-4E09-AED4-BD1600A7B405}" destId="{E40AB352-D90B-414F-8D9F-DEF88D474928}" srcOrd="8" destOrd="0" presId="urn:microsoft.com/office/officeart/2005/8/layout/hProcess11"/>
    <dgm:cxn modelId="{14EE2354-06C7-49C3-8919-DA36710E70E2}" type="presParOf" srcId="{E40AB352-D90B-414F-8D9F-DEF88D474928}" destId="{EB23A540-E2DF-490E-ACF9-4A166FD00173}" srcOrd="0" destOrd="0" presId="urn:microsoft.com/office/officeart/2005/8/layout/hProcess11"/>
    <dgm:cxn modelId="{75A4C187-5B0E-4189-ADD2-6F1D7071717E}" type="presParOf" srcId="{E40AB352-D90B-414F-8D9F-DEF88D474928}" destId="{F98EFC73-2B04-4DA9-A58D-792E51B5F111}" srcOrd="1" destOrd="0" presId="urn:microsoft.com/office/officeart/2005/8/layout/hProcess11"/>
    <dgm:cxn modelId="{587A6B6D-56FB-426B-8142-01A05BF2E74F}" type="presParOf" srcId="{E40AB352-D90B-414F-8D9F-DEF88D474928}" destId="{47A6F18C-2E45-4DED-9E1C-F23B70819E5E}" srcOrd="2" destOrd="0" presId="urn:microsoft.com/office/officeart/2005/8/layout/hProcess11"/>
    <dgm:cxn modelId="{809C4A6C-FDAC-4A8A-ADC4-927F31477F4D}" type="presParOf" srcId="{715CA792-9B5B-4E09-AED4-BD1600A7B405}" destId="{7190B1A9-915A-4B48-9A88-C9A62D695D07}" srcOrd="9" destOrd="0" presId="urn:microsoft.com/office/officeart/2005/8/layout/hProcess11"/>
    <dgm:cxn modelId="{E03A01FF-433E-4406-B0DC-80CBF18DB8B6}" type="presParOf" srcId="{715CA792-9B5B-4E09-AED4-BD1600A7B405}" destId="{87A1A629-6070-46AF-993C-48F7242E294C}" srcOrd="10" destOrd="0" presId="urn:microsoft.com/office/officeart/2005/8/layout/hProcess11"/>
    <dgm:cxn modelId="{11B9E2B2-9B4E-4948-99F1-30C00E111FB3}" type="presParOf" srcId="{87A1A629-6070-46AF-993C-48F7242E294C}" destId="{AAA6C4FB-CB9E-49A3-80B7-7EAF1C7539B8}" srcOrd="0" destOrd="0" presId="urn:microsoft.com/office/officeart/2005/8/layout/hProcess11"/>
    <dgm:cxn modelId="{32175572-9D6F-4CC3-9DA3-C689E2452A4A}" type="presParOf" srcId="{87A1A629-6070-46AF-993C-48F7242E294C}" destId="{10897A2B-156E-46FB-97B0-78A92CAD6726}" srcOrd="1" destOrd="0" presId="urn:microsoft.com/office/officeart/2005/8/layout/hProcess11"/>
    <dgm:cxn modelId="{9E9403F1-CAAD-47B1-9FD8-8CCB525B6ED7}" type="presParOf" srcId="{87A1A629-6070-46AF-993C-48F7242E294C}" destId="{C37C0DA9-460B-46EB-9CC5-D46FE290E83E}" srcOrd="2" destOrd="0" presId="urn:microsoft.com/office/officeart/2005/8/layout/hProcess11"/>
    <dgm:cxn modelId="{2E2A321D-16B9-4DEA-99BF-26968225B103}" type="presParOf" srcId="{715CA792-9B5B-4E09-AED4-BD1600A7B405}" destId="{641B6239-D5E8-4D45-81DA-7F7E232F9395}" srcOrd="11" destOrd="0" presId="urn:microsoft.com/office/officeart/2005/8/layout/hProcess11"/>
    <dgm:cxn modelId="{F32B2923-9FD8-4DF4-8DED-FF0FD05D3A4E}" type="presParOf" srcId="{715CA792-9B5B-4E09-AED4-BD1600A7B405}" destId="{7E8DC1ED-2295-444F-9CF8-D591598927B2}" srcOrd="12" destOrd="0" presId="urn:microsoft.com/office/officeart/2005/8/layout/hProcess11"/>
    <dgm:cxn modelId="{98719DF3-398E-49DB-AC96-E244D07EB5D6}" type="presParOf" srcId="{7E8DC1ED-2295-444F-9CF8-D591598927B2}" destId="{447CA673-73CC-4F55-94D0-EC9E68ECEE3A}" srcOrd="0" destOrd="0" presId="urn:microsoft.com/office/officeart/2005/8/layout/hProcess11"/>
    <dgm:cxn modelId="{EB180CAC-650A-4952-8140-C496EF395EF5}" type="presParOf" srcId="{7E8DC1ED-2295-444F-9CF8-D591598927B2}" destId="{61A4AB98-0FF0-4719-9823-199F89F93ABE}" srcOrd="1" destOrd="0" presId="urn:microsoft.com/office/officeart/2005/8/layout/hProcess11"/>
    <dgm:cxn modelId="{B52EB61E-9DDB-4F6E-B384-184DC99B29D2}" type="presParOf" srcId="{7E8DC1ED-2295-444F-9CF8-D591598927B2}" destId="{2379131E-ABA6-43FC-B418-F5379B5347B4}" srcOrd="2" destOrd="0" presId="urn:microsoft.com/office/officeart/2005/8/layout/hProcess11"/>
    <dgm:cxn modelId="{B707A1D8-F0B3-46B7-9A31-0A5425CAF1F7}" type="presParOf" srcId="{715CA792-9B5B-4E09-AED4-BD1600A7B405}" destId="{1BE6855A-61DF-4F7C-9709-DD686BAB6FC0}" srcOrd="13" destOrd="0" presId="urn:microsoft.com/office/officeart/2005/8/layout/hProcess11"/>
    <dgm:cxn modelId="{EAD7E51E-4B4F-41FE-8B65-E92F697EE211}" type="presParOf" srcId="{715CA792-9B5B-4E09-AED4-BD1600A7B405}" destId="{0ABFE550-61D4-401E-AAD0-5E3DA29DA590}" srcOrd="14" destOrd="0" presId="urn:microsoft.com/office/officeart/2005/8/layout/hProcess11"/>
    <dgm:cxn modelId="{5BB975EF-3D9B-4A8F-AF50-E7C44A14A9C0}" type="presParOf" srcId="{0ABFE550-61D4-401E-AAD0-5E3DA29DA590}" destId="{3B9D6672-60DE-4253-B63D-AF5E92A10977}" srcOrd="0" destOrd="0" presId="urn:microsoft.com/office/officeart/2005/8/layout/hProcess11"/>
    <dgm:cxn modelId="{D2E33D68-9070-4461-AA04-30CC2564C01A}" type="presParOf" srcId="{0ABFE550-61D4-401E-AAD0-5E3DA29DA590}" destId="{AB1FDF58-CAF9-4A26-B099-53CA01C505CB}" srcOrd="1" destOrd="0" presId="urn:microsoft.com/office/officeart/2005/8/layout/hProcess11"/>
    <dgm:cxn modelId="{B1264DDE-8792-4BA2-AD97-DD944207BF5C}" type="presParOf" srcId="{0ABFE550-61D4-401E-AAD0-5E3DA29DA590}" destId="{2E6C043E-4B4F-46CC-8F50-D3EEA9361DC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B319AB-39FC-4734-817F-B4048B0B3009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B96DEC-6842-4A10-B840-902B80EE5678}">
      <dgm:prSet/>
      <dgm:spPr/>
      <dgm:t>
        <a:bodyPr/>
        <a:lstStyle/>
        <a:p>
          <a:pPr marL="0" algn="ctr"/>
          <a:r>
            <a:rPr lang="en-US" b="1" dirty="0">
              <a:latin typeface="Century Gothic"/>
            </a:rPr>
            <a:t>PA Mitigation 406</a:t>
          </a:r>
        </a:p>
        <a:p>
          <a:pPr marL="0" algn="ctr"/>
          <a:r>
            <a:rPr lang="en-US" dirty="0">
              <a:latin typeface="Century Gothic"/>
            </a:rPr>
            <a:t>Tied to eligible repairs of disaster-damaged infrastructure </a:t>
          </a:r>
          <a:endParaRPr lang="en-US" b="1" dirty="0">
            <a:latin typeface="Century Gothic"/>
          </a:endParaRPr>
        </a:p>
      </dgm:t>
    </dgm:pt>
    <dgm:pt modelId="{191F89C1-D3E5-488F-8BD3-B2C0BC039886}" type="parTrans" cxnId="{58727985-3B3B-4AA8-9E25-B10EB405E17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4C4468D-3782-40D3-A945-B45B85606054}" type="sibTrans" cxnId="{58727985-3B3B-4AA8-9E25-B10EB405E17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30405D3-4920-4F63-B53B-9D7BEA51689C}">
      <dgm:prSet/>
      <dgm:spPr/>
      <dgm:t>
        <a:bodyPr/>
        <a:lstStyle/>
        <a:p>
          <a:pPr marL="0" algn="ctr"/>
          <a:r>
            <a:rPr lang="en-US" b="1" dirty="0">
              <a:latin typeface="Century Gothic"/>
            </a:rPr>
            <a:t>HMGP 404</a:t>
          </a:r>
        </a:p>
        <a:p>
          <a:pPr marL="0" algn="ctr"/>
          <a:r>
            <a:rPr lang="en-US" dirty="0">
              <a:latin typeface="Century Gothic"/>
            </a:rPr>
            <a:t>Funds hardening of non-damaged infrastructure to mitigate against impacts of future disasters</a:t>
          </a:r>
        </a:p>
      </dgm:t>
    </dgm:pt>
    <dgm:pt modelId="{DC463EE5-0546-4126-8673-DC0A2D065FFD}" type="parTrans" cxnId="{11774A94-CFD0-428C-A544-CBC9E7548838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691C53E-844E-45DD-801A-189A389B637F}" type="sibTrans" cxnId="{11774A94-CFD0-428C-A544-CBC9E7548838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87BAD39-C2E3-44C7-BB52-A6A575927DA3}">
      <dgm:prSet/>
      <dgm:spPr/>
      <dgm:t>
        <a:bodyPr/>
        <a:lstStyle/>
        <a:p>
          <a:pPr marL="0" indent="0" algn="l"/>
          <a:r>
            <a:rPr lang="en-US" b="1" dirty="0">
              <a:latin typeface="Century Gothic"/>
            </a:rPr>
            <a:t>Pros</a:t>
          </a:r>
          <a:r>
            <a:rPr lang="en-US" dirty="0">
              <a:latin typeface="Century Gothic"/>
            </a:rPr>
            <a:t>: </a:t>
          </a:r>
        </a:p>
      </dgm:t>
    </dgm:pt>
    <dgm:pt modelId="{ADE98BE6-0E8C-4C4A-97EA-25877894A085}" type="parTrans" cxnId="{0B0247E7-765F-4613-AB91-AE81F182F141}">
      <dgm:prSet/>
      <dgm:spPr/>
      <dgm:t>
        <a:bodyPr/>
        <a:lstStyle/>
        <a:p>
          <a:endParaRPr lang="en-US"/>
        </a:p>
      </dgm:t>
    </dgm:pt>
    <dgm:pt modelId="{65DB7A47-637C-48F0-9807-625A6D4B52C8}" type="sibTrans" cxnId="{0B0247E7-765F-4613-AB91-AE81F182F141}">
      <dgm:prSet/>
      <dgm:spPr/>
      <dgm:t>
        <a:bodyPr/>
        <a:lstStyle/>
        <a:p>
          <a:endParaRPr lang="en-US"/>
        </a:p>
      </dgm:t>
    </dgm:pt>
    <dgm:pt modelId="{7B7C1C33-A4CC-4BC1-8B83-0EF5A533CFF5}">
      <dgm:prSet/>
      <dgm:spPr/>
      <dgm:t>
        <a:bodyPr/>
        <a:lstStyle/>
        <a:p>
          <a:pPr marL="0" indent="0" algn="l"/>
          <a:r>
            <a:rPr lang="en-US" b="1">
              <a:latin typeface="Century Gothic"/>
            </a:rPr>
            <a:t>Cons</a:t>
          </a:r>
          <a:r>
            <a:rPr lang="en-US">
              <a:latin typeface="Century Gothic"/>
            </a:rPr>
            <a:t>: </a:t>
          </a:r>
        </a:p>
      </dgm:t>
    </dgm:pt>
    <dgm:pt modelId="{46F5662B-27DE-406D-918E-77489326ACB5}" type="parTrans" cxnId="{014CE8E8-F9CF-408C-B228-68D8E820F892}">
      <dgm:prSet/>
      <dgm:spPr/>
      <dgm:t>
        <a:bodyPr/>
        <a:lstStyle/>
        <a:p>
          <a:endParaRPr lang="en-US"/>
        </a:p>
      </dgm:t>
    </dgm:pt>
    <dgm:pt modelId="{D0F4FEE5-F58B-42C0-A045-7458092D09D0}" type="sibTrans" cxnId="{014CE8E8-F9CF-408C-B228-68D8E820F892}">
      <dgm:prSet/>
      <dgm:spPr/>
      <dgm:t>
        <a:bodyPr/>
        <a:lstStyle/>
        <a:p>
          <a:endParaRPr lang="en-US"/>
        </a:p>
      </dgm:t>
    </dgm:pt>
    <dgm:pt modelId="{9DBE2B65-F551-426E-AD1D-130CD7899E68}">
      <dgm:prSet/>
      <dgm:spPr/>
      <dgm:t>
        <a:bodyPr/>
        <a:lstStyle/>
        <a:p>
          <a:pPr marL="0" indent="0" algn="l"/>
          <a:r>
            <a:rPr lang="en-US">
              <a:latin typeface="Century Gothic"/>
            </a:rPr>
            <a:t>No Funding Cap</a:t>
          </a:r>
        </a:p>
      </dgm:t>
    </dgm:pt>
    <dgm:pt modelId="{B08431E3-0569-43FE-8B0F-C5C296A28F3E}" type="parTrans" cxnId="{189BC86E-AAED-4E09-BAF8-8AFCFC1907E0}">
      <dgm:prSet/>
      <dgm:spPr/>
      <dgm:t>
        <a:bodyPr/>
        <a:lstStyle/>
        <a:p>
          <a:endParaRPr lang="en-US"/>
        </a:p>
      </dgm:t>
    </dgm:pt>
    <dgm:pt modelId="{A05C9754-6938-4559-8678-7A0E111FF941}" type="sibTrans" cxnId="{189BC86E-AAED-4E09-BAF8-8AFCFC1907E0}">
      <dgm:prSet/>
      <dgm:spPr/>
      <dgm:t>
        <a:bodyPr/>
        <a:lstStyle/>
        <a:p>
          <a:endParaRPr lang="en-US"/>
        </a:p>
      </dgm:t>
    </dgm:pt>
    <dgm:pt modelId="{EC246029-9147-4E9C-BF49-E6EB38099F79}">
      <dgm:prSet/>
      <dgm:spPr/>
      <dgm:t>
        <a:bodyPr/>
        <a:lstStyle/>
        <a:p>
          <a:pPr marL="0" indent="0" algn="l"/>
          <a:r>
            <a:rPr lang="en-US" dirty="0">
              <a:latin typeface="Century Gothic"/>
            </a:rPr>
            <a:t>Quicker disbursement of funds </a:t>
          </a:r>
        </a:p>
      </dgm:t>
    </dgm:pt>
    <dgm:pt modelId="{5E83D9F2-EF39-4842-AFC6-C817729D77F0}" type="parTrans" cxnId="{31B1444C-4B10-4F3E-8112-E70ECF50B056}">
      <dgm:prSet/>
      <dgm:spPr/>
      <dgm:t>
        <a:bodyPr/>
        <a:lstStyle/>
        <a:p>
          <a:endParaRPr lang="en-US"/>
        </a:p>
      </dgm:t>
    </dgm:pt>
    <dgm:pt modelId="{E1DB17FF-B8DC-41EC-8E0F-6AB30C900C06}" type="sibTrans" cxnId="{31B1444C-4B10-4F3E-8112-E70ECF50B056}">
      <dgm:prSet/>
      <dgm:spPr/>
      <dgm:t>
        <a:bodyPr/>
        <a:lstStyle/>
        <a:p>
          <a:endParaRPr lang="en-US"/>
        </a:p>
      </dgm:t>
    </dgm:pt>
    <dgm:pt modelId="{91DC721E-4E61-4426-892C-590A0D03BA5B}">
      <dgm:prSet/>
      <dgm:spPr/>
      <dgm:t>
        <a:bodyPr/>
        <a:lstStyle/>
        <a:p>
          <a:pPr marL="0" indent="0" algn="l"/>
          <a:r>
            <a:rPr lang="en-US">
              <a:latin typeface="Century Gothic"/>
            </a:rPr>
            <a:t>Limited to hardening disaster-related repairs </a:t>
          </a:r>
        </a:p>
      </dgm:t>
    </dgm:pt>
    <dgm:pt modelId="{97460904-3433-478A-8354-3099EFD7F4C1}" type="parTrans" cxnId="{5765A388-5E3F-4FE9-AD01-E66B631C2432}">
      <dgm:prSet/>
      <dgm:spPr/>
      <dgm:t>
        <a:bodyPr/>
        <a:lstStyle/>
        <a:p>
          <a:endParaRPr lang="en-US"/>
        </a:p>
      </dgm:t>
    </dgm:pt>
    <dgm:pt modelId="{1739690D-8FA1-4429-88D8-FB2F4009E597}" type="sibTrans" cxnId="{5765A388-5E3F-4FE9-AD01-E66B631C2432}">
      <dgm:prSet/>
      <dgm:spPr/>
      <dgm:t>
        <a:bodyPr/>
        <a:lstStyle/>
        <a:p>
          <a:endParaRPr lang="en-US"/>
        </a:p>
      </dgm:t>
    </dgm:pt>
    <dgm:pt modelId="{04C91FFC-83E1-4400-B05A-0FBAAB896255}">
      <dgm:prSet/>
      <dgm:spPr/>
      <dgm:t>
        <a:bodyPr/>
        <a:lstStyle/>
        <a:p>
          <a:pPr marL="0" indent="0" algn="l"/>
          <a:r>
            <a:rPr lang="en-US" dirty="0">
              <a:latin typeface="Century Gothic"/>
            </a:rPr>
            <a:t>Innovative application of funding for mitigation and resiliency projects</a:t>
          </a:r>
        </a:p>
      </dgm:t>
    </dgm:pt>
    <dgm:pt modelId="{0AD45A1D-271A-41A0-94DB-06CC6258D5CF}" type="parTrans" cxnId="{39BC8964-3A03-4F62-983E-F9CD99D95006}">
      <dgm:prSet/>
      <dgm:spPr/>
      <dgm:t>
        <a:bodyPr/>
        <a:lstStyle/>
        <a:p>
          <a:endParaRPr lang="en-US"/>
        </a:p>
      </dgm:t>
    </dgm:pt>
    <dgm:pt modelId="{B7FBE849-D7FD-49B6-9278-A3FEA0A65294}" type="sibTrans" cxnId="{39BC8964-3A03-4F62-983E-F9CD99D95006}">
      <dgm:prSet/>
      <dgm:spPr/>
      <dgm:t>
        <a:bodyPr/>
        <a:lstStyle/>
        <a:p>
          <a:endParaRPr lang="en-US"/>
        </a:p>
      </dgm:t>
    </dgm:pt>
    <dgm:pt modelId="{B143A742-8990-4556-947E-9E6117A995BB}">
      <dgm:prSet/>
      <dgm:spPr/>
      <dgm:t>
        <a:bodyPr/>
        <a:lstStyle/>
        <a:p>
          <a:pPr marL="0" indent="0" algn="l"/>
          <a:r>
            <a:rPr lang="en-US" dirty="0">
              <a:latin typeface="Century Gothic"/>
            </a:rPr>
            <a:t>Limited to HMGP funding allocation (15-20% of federal recovery investment of IA &amp; PA 12-Month Lock-In)</a:t>
          </a:r>
        </a:p>
      </dgm:t>
    </dgm:pt>
    <dgm:pt modelId="{B8D54211-792F-4A6C-8722-0F2306315DD6}" type="parTrans" cxnId="{46660539-DD9B-4F9B-B8B4-134987903A80}">
      <dgm:prSet/>
      <dgm:spPr/>
      <dgm:t>
        <a:bodyPr/>
        <a:lstStyle/>
        <a:p>
          <a:endParaRPr lang="en-US"/>
        </a:p>
      </dgm:t>
    </dgm:pt>
    <dgm:pt modelId="{CB3766F2-EE09-4B51-9E69-B6E665E97AC1}" type="sibTrans" cxnId="{46660539-DD9B-4F9B-B8B4-134987903A80}">
      <dgm:prSet/>
      <dgm:spPr/>
      <dgm:t>
        <a:bodyPr/>
        <a:lstStyle/>
        <a:p>
          <a:endParaRPr lang="en-US"/>
        </a:p>
      </dgm:t>
    </dgm:pt>
    <dgm:pt modelId="{63CC39D0-DC6E-42CA-856E-0FA17EA5128E}">
      <dgm:prSet/>
      <dgm:spPr/>
      <dgm:t>
        <a:bodyPr/>
        <a:lstStyle/>
        <a:p>
          <a:pPr marL="0" indent="0" algn="l"/>
          <a:r>
            <a:rPr lang="en-US">
              <a:latin typeface="Century Gothic"/>
            </a:rPr>
            <a:t>Lengthy grant application review process depending on project complexity</a:t>
          </a:r>
        </a:p>
      </dgm:t>
    </dgm:pt>
    <dgm:pt modelId="{C615C8A9-3CEB-4EBE-BF2F-A5C4CCF37524}" type="parTrans" cxnId="{B1454459-028A-45C5-8048-26D215A01E22}">
      <dgm:prSet/>
      <dgm:spPr/>
      <dgm:t>
        <a:bodyPr/>
        <a:lstStyle/>
        <a:p>
          <a:endParaRPr lang="en-US"/>
        </a:p>
      </dgm:t>
    </dgm:pt>
    <dgm:pt modelId="{4A295B52-5C0A-4428-ADF9-0AAB39176D87}" type="sibTrans" cxnId="{B1454459-028A-45C5-8048-26D215A01E22}">
      <dgm:prSet/>
      <dgm:spPr/>
      <dgm:t>
        <a:bodyPr/>
        <a:lstStyle/>
        <a:p>
          <a:endParaRPr lang="en-US"/>
        </a:p>
      </dgm:t>
    </dgm:pt>
    <dgm:pt modelId="{BABC4534-2001-4E62-AC9D-2D4C07586179}">
      <dgm:prSet/>
      <dgm:spPr/>
      <dgm:t>
        <a:bodyPr/>
        <a:lstStyle/>
        <a:p>
          <a:pPr marL="0" indent="0" algn="l"/>
          <a:r>
            <a:rPr lang="en-US" b="1">
              <a:latin typeface="Century Gothic"/>
            </a:rPr>
            <a:t>Cons</a:t>
          </a:r>
          <a:r>
            <a:rPr lang="en-US">
              <a:latin typeface="Century Gothic"/>
            </a:rPr>
            <a:t>: </a:t>
          </a:r>
        </a:p>
      </dgm:t>
    </dgm:pt>
    <dgm:pt modelId="{BA5E89FE-9A76-4001-8099-C737E498D038}" type="parTrans" cxnId="{728C8531-CD4F-4F86-8DB3-8BA9DAC02707}">
      <dgm:prSet/>
      <dgm:spPr/>
      <dgm:t>
        <a:bodyPr/>
        <a:lstStyle/>
        <a:p>
          <a:endParaRPr lang="en-US"/>
        </a:p>
      </dgm:t>
    </dgm:pt>
    <dgm:pt modelId="{55D74BCA-D08A-4A0C-9C80-5D97BFDDDF66}" type="sibTrans" cxnId="{728C8531-CD4F-4F86-8DB3-8BA9DAC02707}">
      <dgm:prSet/>
      <dgm:spPr/>
      <dgm:t>
        <a:bodyPr/>
        <a:lstStyle/>
        <a:p>
          <a:endParaRPr lang="en-US"/>
        </a:p>
      </dgm:t>
    </dgm:pt>
    <dgm:pt modelId="{3ED30EB4-78BD-4809-A5E5-B35A1C7614F0}">
      <dgm:prSet/>
      <dgm:spPr/>
      <dgm:t>
        <a:bodyPr/>
        <a:lstStyle/>
        <a:p>
          <a:pPr marL="0" indent="0" algn="l" rtl="0"/>
          <a:r>
            <a:rPr lang="en-US" dirty="0">
              <a:latin typeface="Century Gothic"/>
            </a:rPr>
            <a:t>You can draft HMGP projects prior to a disaster</a:t>
          </a:r>
          <a:endParaRPr lang="en-US" dirty="0">
            <a:latin typeface="Century Gothic" panose="020B0502020202020204" pitchFamily="34" charset="0"/>
          </a:endParaRPr>
        </a:p>
      </dgm:t>
    </dgm:pt>
    <dgm:pt modelId="{EFA3F293-1F9E-440A-B49A-7B3BC0C454F6}" type="parTrans" cxnId="{6CD7A1AD-1228-4F65-8360-1A7E3ED945C6}">
      <dgm:prSet/>
      <dgm:spPr/>
      <dgm:t>
        <a:bodyPr/>
        <a:lstStyle/>
        <a:p>
          <a:endParaRPr lang="en-US"/>
        </a:p>
      </dgm:t>
    </dgm:pt>
    <dgm:pt modelId="{7D4B418C-DE9F-47AC-B3D3-FA7996AC2621}" type="sibTrans" cxnId="{6CD7A1AD-1228-4F65-8360-1A7E3ED945C6}">
      <dgm:prSet/>
      <dgm:spPr/>
      <dgm:t>
        <a:bodyPr/>
        <a:lstStyle/>
        <a:p>
          <a:endParaRPr lang="en-US"/>
        </a:p>
      </dgm:t>
    </dgm:pt>
    <dgm:pt modelId="{D5D53DF7-991C-48D1-B0B6-7B135E7373B4}">
      <dgm:prSet/>
      <dgm:spPr/>
      <dgm:t>
        <a:bodyPr/>
        <a:lstStyle/>
        <a:p>
          <a:pPr marL="0" indent="0" algn="l"/>
          <a:r>
            <a:rPr lang="en-US" b="1">
              <a:latin typeface="Century Gothic"/>
            </a:rPr>
            <a:t>Pros</a:t>
          </a:r>
          <a:r>
            <a:rPr lang="en-US">
              <a:latin typeface="Century Gothic"/>
            </a:rPr>
            <a:t>: </a:t>
          </a:r>
        </a:p>
      </dgm:t>
    </dgm:pt>
    <dgm:pt modelId="{CDBC4DF4-67CB-46A4-99EE-D2DDA0633671}" type="parTrans" cxnId="{CE974C56-7E07-4596-8B75-E36A8CC32F32}">
      <dgm:prSet/>
      <dgm:spPr/>
      <dgm:t>
        <a:bodyPr/>
        <a:lstStyle/>
        <a:p>
          <a:endParaRPr lang="en-US"/>
        </a:p>
      </dgm:t>
    </dgm:pt>
    <dgm:pt modelId="{DA4F7E46-6B42-49FA-9B20-4E3FB38AED9C}" type="sibTrans" cxnId="{CE974C56-7E07-4596-8B75-E36A8CC32F32}">
      <dgm:prSet/>
      <dgm:spPr/>
      <dgm:t>
        <a:bodyPr/>
        <a:lstStyle/>
        <a:p>
          <a:endParaRPr lang="en-US"/>
        </a:p>
      </dgm:t>
    </dgm:pt>
    <dgm:pt modelId="{8A81C178-2214-4341-8FDD-63EE01C9C2A0}">
      <dgm:prSet/>
      <dgm:spPr/>
      <dgm:t>
        <a:bodyPr/>
        <a:lstStyle/>
        <a:p>
          <a:pPr marL="0" indent="0" algn="l"/>
          <a:endParaRPr lang="en-US">
            <a:latin typeface="Century Gothic" panose="020B0502020202020204" pitchFamily="34" charset="0"/>
          </a:endParaRPr>
        </a:p>
      </dgm:t>
    </dgm:pt>
    <dgm:pt modelId="{EC369B5D-95B7-43A1-8291-1D665E6A83CB}" type="parTrans" cxnId="{D4E9106D-84B6-4CFB-88C6-3D050B844462}">
      <dgm:prSet/>
      <dgm:spPr/>
      <dgm:t>
        <a:bodyPr/>
        <a:lstStyle/>
        <a:p>
          <a:endParaRPr lang="en-US"/>
        </a:p>
      </dgm:t>
    </dgm:pt>
    <dgm:pt modelId="{715D011F-B864-473F-A64B-1290CFE4DAF6}" type="sibTrans" cxnId="{D4E9106D-84B6-4CFB-88C6-3D050B844462}">
      <dgm:prSet/>
      <dgm:spPr/>
      <dgm:t>
        <a:bodyPr/>
        <a:lstStyle/>
        <a:p>
          <a:endParaRPr lang="en-US"/>
        </a:p>
      </dgm:t>
    </dgm:pt>
    <dgm:pt modelId="{2253CB33-19AE-4FA3-AC2B-7733B4AC829F}">
      <dgm:prSet/>
      <dgm:spPr/>
      <dgm:t>
        <a:bodyPr/>
        <a:lstStyle/>
        <a:p>
          <a:pPr marL="0" indent="0" algn="l"/>
          <a:r>
            <a:rPr lang="en-US" dirty="0">
              <a:latin typeface="Century Gothic"/>
            </a:rPr>
            <a:t>Timeline to capture damages and develop PWs doesn’t align with 404 deadlines</a:t>
          </a:r>
        </a:p>
      </dgm:t>
    </dgm:pt>
    <dgm:pt modelId="{193907A7-AAD6-43D9-9F60-B88B618505A3}" type="parTrans" cxnId="{508E1582-078C-48FB-ADDF-3EFACECA897A}">
      <dgm:prSet/>
      <dgm:spPr/>
      <dgm:t>
        <a:bodyPr/>
        <a:lstStyle/>
        <a:p>
          <a:endParaRPr lang="en-US"/>
        </a:p>
      </dgm:t>
    </dgm:pt>
    <dgm:pt modelId="{F24E3771-2E98-4870-8A05-0ADE0DD4DB46}" type="sibTrans" cxnId="{508E1582-078C-48FB-ADDF-3EFACECA897A}">
      <dgm:prSet/>
      <dgm:spPr/>
      <dgm:t>
        <a:bodyPr/>
        <a:lstStyle/>
        <a:p>
          <a:endParaRPr lang="en-US"/>
        </a:p>
      </dgm:t>
    </dgm:pt>
    <dgm:pt modelId="{3FA0E4DC-5393-4555-B2D3-5222547EB85A}">
      <dgm:prSet phldr="0"/>
      <dgm:spPr/>
      <dgm:t>
        <a:bodyPr/>
        <a:lstStyle/>
        <a:p>
          <a:pPr marL="0" indent="0" algn="l" rtl="0"/>
          <a:endParaRPr lang="en-US" b="1" dirty="0">
            <a:latin typeface="Century Gothic"/>
          </a:endParaRPr>
        </a:p>
      </dgm:t>
    </dgm:pt>
    <dgm:pt modelId="{553C843B-B7BC-465C-8B74-CCE183FDB58D}" type="parTrans" cxnId="{C40EF287-F12F-4260-A9A9-E225BE546C49}">
      <dgm:prSet/>
      <dgm:spPr/>
      <dgm:t>
        <a:bodyPr/>
        <a:lstStyle/>
        <a:p>
          <a:endParaRPr lang="en-US"/>
        </a:p>
      </dgm:t>
    </dgm:pt>
    <dgm:pt modelId="{458C3B98-A4FF-471D-86F2-1B12FB1741DA}" type="sibTrans" cxnId="{C40EF287-F12F-4260-A9A9-E225BE546C49}">
      <dgm:prSet/>
      <dgm:spPr/>
      <dgm:t>
        <a:bodyPr/>
        <a:lstStyle/>
        <a:p>
          <a:endParaRPr lang="en-US"/>
        </a:p>
      </dgm:t>
    </dgm:pt>
    <dgm:pt modelId="{9D5ED485-77CC-49B9-91F5-AEF6A7C318C9}">
      <dgm:prSet/>
      <dgm:spPr/>
      <dgm:t>
        <a:bodyPr/>
        <a:lstStyle/>
        <a:p>
          <a:pPr marL="0" indent="0" algn="l" rtl="0"/>
          <a:r>
            <a:rPr lang="en-US" dirty="0">
              <a:latin typeface="Century Gothic" panose="020B0502020202020204" pitchFamily="34" charset="0"/>
            </a:rPr>
            <a:t>Longer POP</a:t>
          </a:r>
        </a:p>
      </dgm:t>
    </dgm:pt>
    <dgm:pt modelId="{076D3414-8148-4618-A07F-DAF38EDD6559}" type="parTrans" cxnId="{A10C11A7-2168-4CB1-B553-337049147DBC}">
      <dgm:prSet/>
      <dgm:spPr/>
      <dgm:t>
        <a:bodyPr/>
        <a:lstStyle/>
        <a:p>
          <a:endParaRPr lang="en-US"/>
        </a:p>
      </dgm:t>
    </dgm:pt>
    <dgm:pt modelId="{70F5AAE0-7C00-40AF-B574-AB41A782A32E}" type="sibTrans" cxnId="{A10C11A7-2168-4CB1-B553-337049147DBC}">
      <dgm:prSet/>
      <dgm:spPr/>
      <dgm:t>
        <a:bodyPr/>
        <a:lstStyle/>
        <a:p>
          <a:endParaRPr lang="en-US"/>
        </a:p>
      </dgm:t>
    </dgm:pt>
    <dgm:pt modelId="{A991666E-83B8-4F1F-87A9-9CF933E9F72C}">
      <dgm:prSet/>
      <dgm:spPr/>
      <dgm:t>
        <a:bodyPr/>
        <a:lstStyle/>
        <a:p>
          <a:pPr marL="0" indent="0" algn="l"/>
          <a:endParaRPr lang="en-US" dirty="0">
            <a:latin typeface="Century Gothic"/>
          </a:endParaRPr>
        </a:p>
      </dgm:t>
    </dgm:pt>
    <dgm:pt modelId="{728E3C56-E780-4C02-A5D1-D7838F038B8F}" type="parTrans" cxnId="{A537AD24-D8E7-4B05-81D5-9C610B8C9546}">
      <dgm:prSet/>
      <dgm:spPr/>
      <dgm:t>
        <a:bodyPr/>
        <a:lstStyle/>
        <a:p>
          <a:endParaRPr lang="en-US"/>
        </a:p>
      </dgm:t>
    </dgm:pt>
    <dgm:pt modelId="{89EFF961-A384-4DAA-B35F-ACC4385D15E2}" type="sibTrans" cxnId="{A537AD24-D8E7-4B05-81D5-9C610B8C9546}">
      <dgm:prSet/>
      <dgm:spPr/>
      <dgm:t>
        <a:bodyPr/>
        <a:lstStyle/>
        <a:p>
          <a:endParaRPr lang="en-US"/>
        </a:p>
      </dgm:t>
    </dgm:pt>
    <dgm:pt modelId="{A9D7FBFB-8B48-4121-9AA1-E8233E803DFB}">
      <dgm:prSet/>
      <dgm:spPr/>
      <dgm:t>
        <a:bodyPr/>
        <a:lstStyle/>
        <a:p>
          <a:pPr marL="0" indent="0" algn="l"/>
          <a:endParaRPr lang="en-US" dirty="0">
            <a:latin typeface="Century Gothic"/>
          </a:endParaRPr>
        </a:p>
      </dgm:t>
    </dgm:pt>
    <dgm:pt modelId="{E005379C-328D-4613-A534-4055D2E83A7A}" type="parTrans" cxnId="{9A533535-1FCE-494A-BF4F-8DD3840C8E8A}">
      <dgm:prSet/>
      <dgm:spPr/>
      <dgm:t>
        <a:bodyPr/>
        <a:lstStyle/>
        <a:p>
          <a:endParaRPr lang="en-US"/>
        </a:p>
      </dgm:t>
    </dgm:pt>
    <dgm:pt modelId="{A25076A8-BCD5-49FE-93FF-7C076F2FA1E1}" type="sibTrans" cxnId="{9A533535-1FCE-494A-BF4F-8DD3840C8E8A}">
      <dgm:prSet/>
      <dgm:spPr/>
      <dgm:t>
        <a:bodyPr/>
        <a:lstStyle/>
        <a:p>
          <a:endParaRPr lang="en-US"/>
        </a:p>
      </dgm:t>
    </dgm:pt>
    <dgm:pt modelId="{64E824FC-4720-4986-896D-DF8EC451320D}">
      <dgm:prSet/>
      <dgm:spPr/>
      <dgm:t>
        <a:bodyPr/>
        <a:lstStyle/>
        <a:p>
          <a:pPr marL="0" indent="0" algn="l"/>
          <a:endParaRPr lang="en-US" dirty="0">
            <a:latin typeface="Century Gothic"/>
          </a:endParaRPr>
        </a:p>
      </dgm:t>
    </dgm:pt>
    <dgm:pt modelId="{938C7E74-9844-4C59-BA8A-39B9CAC704B9}" type="parTrans" cxnId="{9186EFA3-81C6-444B-8710-0F604CF957D4}">
      <dgm:prSet/>
      <dgm:spPr/>
      <dgm:t>
        <a:bodyPr/>
        <a:lstStyle/>
        <a:p>
          <a:endParaRPr lang="en-US"/>
        </a:p>
      </dgm:t>
    </dgm:pt>
    <dgm:pt modelId="{AE532972-ED67-42A7-BC23-1683F8F0535C}" type="sibTrans" cxnId="{9186EFA3-81C6-444B-8710-0F604CF957D4}">
      <dgm:prSet/>
      <dgm:spPr/>
      <dgm:t>
        <a:bodyPr/>
        <a:lstStyle/>
        <a:p>
          <a:endParaRPr lang="en-US"/>
        </a:p>
      </dgm:t>
    </dgm:pt>
    <dgm:pt modelId="{8A443A35-5A7B-4CEE-824E-881410A4D31E}" type="pres">
      <dgm:prSet presAssocID="{76B319AB-39FC-4734-817F-B4048B0B3009}" presName="compositeShape" presStyleCnt="0">
        <dgm:presLayoutVars>
          <dgm:chMax val="7"/>
          <dgm:dir/>
          <dgm:resizeHandles val="exact"/>
        </dgm:presLayoutVars>
      </dgm:prSet>
      <dgm:spPr/>
    </dgm:pt>
    <dgm:pt modelId="{317AFC2E-95B3-4DD9-9B33-D403A79D7E25}" type="pres">
      <dgm:prSet presAssocID="{E0B96DEC-6842-4A10-B840-902B80EE5678}" presName="circ1" presStyleLbl="vennNode1" presStyleIdx="0" presStyleCnt="2" custScaleX="125565" custLinFactNeighborX="-25477" custLinFactNeighborY="522"/>
      <dgm:spPr/>
    </dgm:pt>
    <dgm:pt modelId="{5C455296-AAE9-403A-9975-6A2528E4F1DB}" type="pres">
      <dgm:prSet presAssocID="{E0B96DEC-6842-4A10-B840-902B80EE567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8A3B1A0-DBE0-419E-BB0C-CC21C29CD976}" type="pres">
      <dgm:prSet presAssocID="{030405D3-4920-4F63-B53B-9D7BEA51689C}" presName="circ2" presStyleLbl="vennNode1" presStyleIdx="1" presStyleCnt="2" custScaleX="130664" custLinFactNeighborX="25586" custLinFactNeighborY="994"/>
      <dgm:spPr/>
    </dgm:pt>
    <dgm:pt modelId="{44F2D1DB-A1EE-4B5D-BF10-E3DA21ACF1B2}" type="pres">
      <dgm:prSet presAssocID="{030405D3-4920-4F63-B53B-9D7BEA51689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0F6EE12-F1DA-44E4-B2A1-1FD6E29DA8D1}" type="presOf" srcId="{8A81C178-2214-4341-8FDD-63EE01C9C2A0}" destId="{317AFC2E-95B3-4DD9-9B33-D403A79D7E25}" srcOrd="0" destOrd="4" presId="urn:microsoft.com/office/officeart/2005/8/layout/venn1"/>
    <dgm:cxn modelId="{ECA8E013-9C17-4EC2-B83D-BAA421761177}" type="presOf" srcId="{B143A742-8990-4556-947E-9E6117A995BB}" destId="{68A3B1A0-DBE0-419E-BB0C-CC21C29CD976}" srcOrd="0" destOrd="7" presId="urn:microsoft.com/office/officeart/2005/8/layout/venn1"/>
    <dgm:cxn modelId="{9A612216-39BA-4AC1-A33D-247C142C5253}" type="presOf" srcId="{9DBE2B65-F551-426E-AD1D-130CD7899E68}" destId="{5C455296-AAE9-403A-9975-6A2528E4F1DB}" srcOrd="1" destOrd="2" presId="urn:microsoft.com/office/officeart/2005/8/layout/venn1"/>
    <dgm:cxn modelId="{DBF7BD1C-C0B7-48A9-AEBB-C905F839AE23}" type="presOf" srcId="{9D5ED485-77CC-49B9-91F5-AEF6A7C318C9}" destId="{68A3B1A0-DBE0-419E-BB0C-CC21C29CD976}" srcOrd="0" destOrd="4" presId="urn:microsoft.com/office/officeart/2005/8/layout/venn1"/>
    <dgm:cxn modelId="{A537AD24-D8E7-4B05-81D5-9C610B8C9546}" srcId="{7B7C1C33-A4CC-4BC1-8B83-0EF5A533CFF5}" destId="{A991666E-83B8-4F1F-87A9-9CF933E9F72C}" srcOrd="4" destOrd="0" parTransId="{728E3C56-E780-4C02-A5D1-D7838F038B8F}" sibTransId="{89EFF961-A384-4DAA-B35F-ACC4385D15E2}"/>
    <dgm:cxn modelId="{CA34122B-FE27-4B23-877F-A7A6CA9698C2}" type="presOf" srcId="{B143A742-8990-4556-947E-9E6117A995BB}" destId="{44F2D1DB-A1EE-4B5D-BF10-E3DA21ACF1B2}" srcOrd="1" destOrd="7" presId="urn:microsoft.com/office/officeart/2005/8/layout/venn1"/>
    <dgm:cxn modelId="{728C8531-CD4F-4F86-8DB3-8BA9DAC02707}" srcId="{D5D53DF7-991C-48D1-B0B6-7B135E7373B4}" destId="{BABC4534-2001-4E62-AC9D-2D4C07586179}" srcOrd="4" destOrd="0" parTransId="{BA5E89FE-9A76-4001-8099-C737E498D038}" sibTransId="{55D74BCA-D08A-4A0C-9C80-5D97BFDDDF66}"/>
    <dgm:cxn modelId="{67DCE932-C01C-48A6-9B73-22316E33C4CD}" type="presOf" srcId="{030405D3-4920-4F63-B53B-9D7BEA51689C}" destId="{44F2D1DB-A1EE-4B5D-BF10-E3DA21ACF1B2}" srcOrd="1" destOrd="0" presId="urn:microsoft.com/office/officeart/2005/8/layout/venn1"/>
    <dgm:cxn modelId="{403EAB33-A055-44C6-9BC1-BE3B648F8F81}" type="presOf" srcId="{A9D7FBFB-8B48-4121-9AA1-E8233E803DFB}" destId="{317AFC2E-95B3-4DD9-9B33-D403A79D7E25}" srcOrd="0" destOrd="8" presId="urn:microsoft.com/office/officeart/2005/8/layout/venn1"/>
    <dgm:cxn modelId="{0D4FF134-F98D-4F17-B00B-AC9DC9E618D6}" type="presOf" srcId="{787BAD39-C2E3-44C7-BB52-A6A575927DA3}" destId="{5C455296-AAE9-403A-9975-6A2528E4F1DB}" srcOrd="1" destOrd="1" presId="urn:microsoft.com/office/officeart/2005/8/layout/venn1"/>
    <dgm:cxn modelId="{46F71B35-DA71-4CB6-AB82-8E383FA0493F}" type="presOf" srcId="{3FA0E4DC-5393-4555-B2D3-5222547EB85A}" destId="{44F2D1DB-A1EE-4B5D-BF10-E3DA21ACF1B2}" srcOrd="1" destOrd="5" presId="urn:microsoft.com/office/officeart/2005/8/layout/venn1"/>
    <dgm:cxn modelId="{9A533535-1FCE-494A-BF4F-8DD3840C8E8A}" srcId="{7B7C1C33-A4CC-4BC1-8B83-0EF5A533CFF5}" destId="{A9D7FBFB-8B48-4121-9AA1-E8233E803DFB}" srcOrd="2" destOrd="0" parTransId="{E005379C-328D-4613-A534-4055D2E83A7A}" sibTransId="{A25076A8-BCD5-49FE-93FF-7C076F2FA1E1}"/>
    <dgm:cxn modelId="{94328638-C595-4B7B-BFE3-202DDA381A87}" type="presOf" srcId="{E0B96DEC-6842-4A10-B840-902B80EE5678}" destId="{317AFC2E-95B3-4DD9-9B33-D403A79D7E25}" srcOrd="1" destOrd="0" presId="urn:microsoft.com/office/officeart/2005/8/layout/venn1"/>
    <dgm:cxn modelId="{46660539-DD9B-4F9B-B8B4-134987903A80}" srcId="{030405D3-4920-4F63-B53B-9D7BEA51689C}" destId="{B143A742-8990-4556-947E-9E6117A995BB}" srcOrd="1" destOrd="0" parTransId="{B8D54211-792F-4A6C-8722-0F2306315DD6}" sibTransId="{CB3766F2-EE09-4B51-9E69-B6E665E97AC1}"/>
    <dgm:cxn modelId="{D213EE3A-9E2A-4526-8C68-DD342710B0DA}" type="presOf" srcId="{64E824FC-4720-4986-896D-DF8EC451320D}" destId="{5C455296-AAE9-403A-9975-6A2528E4F1DB}" srcOrd="1" destOrd="9" presId="urn:microsoft.com/office/officeart/2005/8/layout/venn1"/>
    <dgm:cxn modelId="{665FA63B-73F1-4E1E-B52B-DDC53C700AB4}" type="presOf" srcId="{91DC721E-4E61-4426-892C-590A0D03BA5B}" destId="{5C455296-AAE9-403A-9975-6A2528E4F1DB}" srcOrd="1" destOrd="6" presId="urn:microsoft.com/office/officeart/2005/8/layout/venn1"/>
    <dgm:cxn modelId="{50E3C33D-53CC-4BCF-976A-1B3FB7EABCA0}" type="presOf" srcId="{D5D53DF7-991C-48D1-B0B6-7B135E7373B4}" destId="{68A3B1A0-DBE0-419E-BB0C-CC21C29CD976}" srcOrd="0" destOrd="1" presId="urn:microsoft.com/office/officeart/2005/8/layout/venn1"/>
    <dgm:cxn modelId="{AD1D4864-9D02-4EF8-AE85-1E0854E09C51}" type="presOf" srcId="{3FA0E4DC-5393-4555-B2D3-5222547EB85A}" destId="{68A3B1A0-DBE0-419E-BB0C-CC21C29CD976}" srcOrd="0" destOrd="5" presId="urn:microsoft.com/office/officeart/2005/8/layout/venn1"/>
    <dgm:cxn modelId="{39BC8964-3A03-4F62-983E-F9CD99D95006}" srcId="{D5D53DF7-991C-48D1-B0B6-7B135E7373B4}" destId="{04C91FFC-83E1-4400-B05A-0FBAAB896255}" srcOrd="0" destOrd="0" parTransId="{0AD45A1D-271A-41A0-94DB-06CC6258D5CF}" sibTransId="{B7FBE849-D7FD-49B6-9278-A3FEA0A65294}"/>
    <dgm:cxn modelId="{31B1444C-4B10-4F3E-8112-E70ECF50B056}" srcId="{787BAD39-C2E3-44C7-BB52-A6A575927DA3}" destId="{EC246029-9147-4E9C-BF49-E6EB38099F79}" srcOrd="1" destOrd="0" parTransId="{5E83D9F2-EF39-4842-AFC6-C817729D77F0}" sibTransId="{E1DB17FF-B8DC-41EC-8E0F-6AB30C900C06}"/>
    <dgm:cxn modelId="{D4E9106D-84B6-4CFB-88C6-3D050B844462}" srcId="{E0B96DEC-6842-4A10-B840-902B80EE5678}" destId="{8A81C178-2214-4341-8FDD-63EE01C9C2A0}" srcOrd="1" destOrd="0" parTransId="{EC369B5D-95B7-43A1-8291-1D665E6A83CB}" sibTransId="{715D011F-B864-473F-A64B-1290CFE4DAF6}"/>
    <dgm:cxn modelId="{189BC86E-AAED-4E09-BAF8-8AFCFC1907E0}" srcId="{787BAD39-C2E3-44C7-BB52-A6A575927DA3}" destId="{9DBE2B65-F551-426E-AD1D-130CD7899E68}" srcOrd="0" destOrd="0" parTransId="{B08431E3-0569-43FE-8B0F-C5C296A28F3E}" sibTransId="{A05C9754-6938-4559-8678-7A0E111FF941}"/>
    <dgm:cxn modelId="{7258C151-B87E-4025-A87B-38F3DC29D1D0}" type="presOf" srcId="{9DBE2B65-F551-426E-AD1D-130CD7899E68}" destId="{317AFC2E-95B3-4DD9-9B33-D403A79D7E25}" srcOrd="0" destOrd="2" presId="urn:microsoft.com/office/officeart/2005/8/layout/venn1"/>
    <dgm:cxn modelId="{CE974C56-7E07-4596-8B75-E36A8CC32F32}" srcId="{030405D3-4920-4F63-B53B-9D7BEA51689C}" destId="{D5D53DF7-991C-48D1-B0B6-7B135E7373B4}" srcOrd="0" destOrd="0" parTransId="{CDBC4DF4-67CB-46A4-99EE-D2DDA0633671}" sibTransId="{DA4F7E46-6B42-49FA-9B20-4E3FB38AED9C}"/>
    <dgm:cxn modelId="{916D4157-16BB-40C2-8CAB-6C776B27EB40}" type="presOf" srcId="{A991666E-83B8-4F1F-87A9-9CF933E9F72C}" destId="{5C455296-AAE9-403A-9975-6A2528E4F1DB}" srcOrd="1" destOrd="10" presId="urn:microsoft.com/office/officeart/2005/8/layout/venn1"/>
    <dgm:cxn modelId="{B1454459-028A-45C5-8048-26D215A01E22}" srcId="{B143A742-8990-4556-947E-9E6117A995BB}" destId="{63CC39D0-DC6E-42CA-856E-0FA17EA5128E}" srcOrd="0" destOrd="0" parTransId="{C615C8A9-3CEB-4EBE-BF2F-A5C4CCF37524}" sibTransId="{4A295B52-5C0A-4428-ADF9-0AAB39176D87}"/>
    <dgm:cxn modelId="{2FC4C781-84ED-4937-AA39-D4C208052C5B}" type="presOf" srcId="{030405D3-4920-4F63-B53B-9D7BEA51689C}" destId="{68A3B1A0-DBE0-419E-BB0C-CC21C29CD976}" srcOrd="0" destOrd="0" presId="urn:microsoft.com/office/officeart/2005/8/layout/venn1"/>
    <dgm:cxn modelId="{508E1582-078C-48FB-ADDF-3EFACECA897A}" srcId="{7B7C1C33-A4CC-4BC1-8B83-0EF5A533CFF5}" destId="{2253CB33-19AE-4FA3-AC2B-7733B4AC829F}" srcOrd="1" destOrd="0" parTransId="{193907A7-AAD6-43D9-9F60-B88B618505A3}" sibTransId="{F24E3771-2E98-4870-8A05-0ADE0DD4DB46}"/>
    <dgm:cxn modelId="{F49B3D83-439E-4FCE-8268-B3147114D4A8}" type="presOf" srcId="{BABC4534-2001-4E62-AC9D-2D4C07586179}" destId="{44F2D1DB-A1EE-4B5D-BF10-E3DA21ACF1B2}" srcOrd="1" destOrd="6" presId="urn:microsoft.com/office/officeart/2005/8/layout/venn1"/>
    <dgm:cxn modelId="{A4CC9384-3ECC-405E-8817-DD3E43663FFD}" type="presOf" srcId="{E0B96DEC-6842-4A10-B840-902B80EE5678}" destId="{5C455296-AAE9-403A-9975-6A2528E4F1DB}" srcOrd="0" destOrd="0" presId="urn:microsoft.com/office/officeart/2005/8/layout/venn1"/>
    <dgm:cxn modelId="{58727985-3B3B-4AA8-9E25-B10EB405E170}" srcId="{76B319AB-39FC-4734-817F-B4048B0B3009}" destId="{E0B96DEC-6842-4A10-B840-902B80EE5678}" srcOrd="0" destOrd="0" parTransId="{191F89C1-D3E5-488F-8BD3-B2C0BC039886}" sibTransId="{A4C4468D-3782-40D3-A945-B45B85606054}"/>
    <dgm:cxn modelId="{C40EF287-F12F-4260-A9A9-E225BE546C49}" srcId="{D5D53DF7-991C-48D1-B0B6-7B135E7373B4}" destId="{3FA0E4DC-5393-4555-B2D3-5222547EB85A}" srcOrd="3" destOrd="0" parTransId="{553C843B-B7BC-465C-8B74-CCE183FDB58D}" sibTransId="{458C3B98-A4FF-471D-86F2-1B12FB1741DA}"/>
    <dgm:cxn modelId="{5765A388-5E3F-4FE9-AD01-E66B631C2432}" srcId="{7B7C1C33-A4CC-4BC1-8B83-0EF5A533CFF5}" destId="{91DC721E-4E61-4426-892C-590A0D03BA5B}" srcOrd="0" destOrd="0" parTransId="{97460904-3433-478A-8354-3099EFD7F4C1}" sibTransId="{1739690D-8FA1-4429-88D8-FB2F4009E597}"/>
    <dgm:cxn modelId="{A77E6B89-E596-4637-9918-F717F25C7229}" type="presOf" srcId="{91DC721E-4E61-4426-892C-590A0D03BA5B}" destId="{317AFC2E-95B3-4DD9-9B33-D403A79D7E25}" srcOrd="0" destOrd="6" presId="urn:microsoft.com/office/officeart/2005/8/layout/venn1"/>
    <dgm:cxn modelId="{861B9491-803F-43A9-8EC0-2DEBACEB9351}" type="presOf" srcId="{04C91FFC-83E1-4400-B05A-0FBAAB896255}" destId="{68A3B1A0-DBE0-419E-BB0C-CC21C29CD976}" srcOrd="0" destOrd="2" presId="urn:microsoft.com/office/officeart/2005/8/layout/venn1"/>
    <dgm:cxn modelId="{11774A94-CFD0-428C-A544-CBC9E7548838}" srcId="{76B319AB-39FC-4734-817F-B4048B0B3009}" destId="{030405D3-4920-4F63-B53B-9D7BEA51689C}" srcOrd="1" destOrd="0" parTransId="{DC463EE5-0546-4126-8673-DC0A2D065FFD}" sibTransId="{3691C53E-844E-45DD-801A-189A389B637F}"/>
    <dgm:cxn modelId="{E750959A-354A-401F-843B-4773D8DA8EAE}" type="presOf" srcId="{64E824FC-4720-4986-896D-DF8EC451320D}" destId="{317AFC2E-95B3-4DD9-9B33-D403A79D7E25}" srcOrd="0" destOrd="9" presId="urn:microsoft.com/office/officeart/2005/8/layout/venn1"/>
    <dgm:cxn modelId="{2910A79A-45D2-41AC-BD7D-D4FBBF320B1D}" type="presOf" srcId="{2253CB33-19AE-4FA3-AC2B-7733B4AC829F}" destId="{5C455296-AAE9-403A-9975-6A2528E4F1DB}" srcOrd="1" destOrd="7" presId="urn:microsoft.com/office/officeart/2005/8/layout/venn1"/>
    <dgm:cxn modelId="{4C5ED49A-3F4A-487C-921E-5E3B00611F3C}" type="presOf" srcId="{7B7C1C33-A4CC-4BC1-8B83-0EF5A533CFF5}" destId="{317AFC2E-95B3-4DD9-9B33-D403A79D7E25}" srcOrd="0" destOrd="5" presId="urn:microsoft.com/office/officeart/2005/8/layout/venn1"/>
    <dgm:cxn modelId="{4A66C49C-FEC4-47ED-BA29-2F42A04A84DC}" type="presOf" srcId="{8A81C178-2214-4341-8FDD-63EE01C9C2A0}" destId="{5C455296-AAE9-403A-9975-6A2528E4F1DB}" srcOrd="1" destOrd="4" presId="urn:microsoft.com/office/officeart/2005/8/layout/venn1"/>
    <dgm:cxn modelId="{9186EFA3-81C6-444B-8710-0F604CF957D4}" srcId="{7B7C1C33-A4CC-4BC1-8B83-0EF5A533CFF5}" destId="{64E824FC-4720-4986-896D-DF8EC451320D}" srcOrd="3" destOrd="0" parTransId="{938C7E74-9844-4C59-BA8A-39B9CAC704B9}" sibTransId="{AE532972-ED67-42A7-BC23-1683F8F0535C}"/>
    <dgm:cxn modelId="{A10C11A7-2168-4CB1-B553-337049147DBC}" srcId="{D5D53DF7-991C-48D1-B0B6-7B135E7373B4}" destId="{9D5ED485-77CC-49B9-91F5-AEF6A7C318C9}" srcOrd="2" destOrd="0" parTransId="{076D3414-8148-4618-A07F-DAF38EDD6559}" sibTransId="{70F5AAE0-7C00-40AF-B574-AB41A782A32E}"/>
    <dgm:cxn modelId="{A9190DAD-D06A-473D-B68F-36A727A54AD1}" type="presOf" srcId="{7B7C1C33-A4CC-4BC1-8B83-0EF5A533CFF5}" destId="{5C455296-AAE9-403A-9975-6A2528E4F1DB}" srcOrd="1" destOrd="5" presId="urn:microsoft.com/office/officeart/2005/8/layout/venn1"/>
    <dgm:cxn modelId="{6CD7A1AD-1228-4F65-8360-1A7E3ED945C6}" srcId="{D5D53DF7-991C-48D1-B0B6-7B135E7373B4}" destId="{3ED30EB4-78BD-4809-A5E5-B35A1C7614F0}" srcOrd="1" destOrd="0" parTransId="{EFA3F293-1F9E-440A-B49A-7B3BC0C454F6}" sibTransId="{7D4B418C-DE9F-47AC-B3D3-FA7996AC2621}"/>
    <dgm:cxn modelId="{1B2221AF-FB61-46B1-A9C4-49CB0B869839}" type="presOf" srcId="{3ED30EB4-78BD-4809-A5E5-B35A1C7614F0}" destId="{68A3B1A0-DBE0-419E-BB0C-CC21C29CD976}" srcOrd="0" destOrd="3" presId="urn:microsoft.com/office/officeart/2005/8/layout/venn1"/>
    <dgm:cxn modelId="{758BC2B2-B24D-4F56-B677-DBB243819313}" type="presOf" srcId="{76B319AB-39FC-4734-817F-B4048B0B3009}" destId="{8A443A35-5A7B-4CEE-824E-881410A4D31E}" srcOrd="0" destOrd="0" presId="urn:microsoft.com/office/officeart/2005/8/layout/venn1"/>
    <dgm:cxn modelId="{20BB58B8-E7B3-4C66-8E07-87E493024E58}" type="presOf" srcId="{04C91FFC-83E1-4400-B05A-0FBAAB896255}" destId="{44F2D1DB-A1EE-4B5D-BF10-E3DA21ACF1B2}" srcOrd="1" destOrd="2" presId="urn:microsoft.com/office/officeart/2005/8/layout/venn1"/>
    <dgm:cxn modelId="{64B8D2B8-C4EA-4A38-A359-DE5B758FC4EA}" type="presOf" srcId="{EC246029-9147-4E9C-BF49-E6EB38099F79}" destId="{317AFC2E-95B3-4DD9-9B33-D403A79D7E25}" srcOrd="0" destOrd="3" presId="urn:microsoft.com/office/officeart/2005/8/layout/venn1"/>
    <dgm:cxn modelId="{F9DEFACA-3CFB-47F2-AA9B-0C59B0EEC21C}" type="presOf" srcId="{EC246029-9147-4E9C-BF49-E6EB38099F79}" destId="{5C455296-AAE9-403A-9975-6A2528E4F1DB}" srcOrd="1" destOrd="3" presId="urn:microsoft.com/office/officeart/2005/8/layout/venn1"/>
    <dgm:cxn modelId="{0F596ECC-1D9D-4293-BC83-0195F489B3AB}" type="presOf" srcId="{BABC4534-2001-4E62-AC9D-2D4C07586179}" destId="{68A3B1A0-DBE0-419E-BB0C-CC21C29CD976}" srcOrd="0" destOrd="6" presId="urn:microsoft.com/office/officeart/2005/8/layout/venn1"/>
    <dgm:cxn modelId="{488991D1-95B3-4E03-B32E-63DFBE7BCF38}" type="presOf" srcId="{A991666E-83B8-4F1F-87A9-9CF933E9F72C}" destId="{317AFC2E-95B3-4DD9-9B33-D403A79D7E25}" srcOrd="0" destOrd="10" presId="urn:microsoft.com/office/officeart/2005/8/layout/venn1"/>
    <dgm:cxn modelId="{9DBBB6DE-EA29-4B63-B2AF-3818114F5E9D}" type="presOf" srcId="{D5D53DF7-991C-48D1-B0B6-7B135E7373B4}" destId="{44F2D1DB-A1EE-4B5D-BF10-E3DA21ACF1B2}" srcOrd="1" destOrd="1" presId="urn:microsoft.com/office/officeart/2005/8/layout/venn1"/>
    <dgm:cxn modelId="{BE1265DF-EC80-4369-B9F0-FEDCF56111A3}" type="presOf" srcId="{2253CB33-19AE-4FA3-AC2B-7733B4AC829F}" destId="{317AFC2E-95B3-4DD9-9B33-D403A79D7E25}" srcOrd="0" destOrd="7" presId="urn:microsoft.com/office/officeart/2005/8/layout/venn1"/>
    <dgm:cxn modelId="{0B0247E7-765F-4613-AB91-AE81F182F141}" srcId="{E0B96DEC-6842-4A10-B840-902B80EE5678}" destId="{787BAD39-C2E3-44C7-BB52-A6A575927DA3}" srcOrd="0" destOrd="0" parTransId="{ADE98BE6-0E8C-4C4A-97EA-25877894A085}" sibTransId="{65DB7A47-637C-48F0-9807-625A6D4B52C8}"/>
    <dgm:cxn modelId="{014CE8E8-F9CF-408C-B228-68D8E820F892}" srcId="{E0B96DEC-6842-4A10-B840-902B80EE5678}" destId="{7B7C1C33-A4CC-4BC1-8B83-0EF5A533CFF5}" srcOrd="2" destOrd="0" parTransId="{46F5662B-27DE-406D-918E-77489326ACB5}" sibTransId="{D0F4FEE5-F58B-42C0-A045-7458092D09D0}"/>
    <dgm:cxn modelId="{BCFD78EA-AE51-42CD-A1DC-4598E966DED1}" type="presOf" srcId="{3ED30EB4-78BD-4809-A5E5-B35A1C7614F0}" destId="{44F2D1DB-A1EE-4B5D-BF10-E3DA21ACF1B2}" srcOrd="1" destOrd="3" presId="urn:microsoft.com/office/officeart/2005/8/layout/venn1"/>
    <dgm:cxn modelId="{B14B91EA-5915-4583-8CB3-E0F9D4EC2934}" type="presOf" srcId="{63CC39D0-DC6E-42CA-856E-0FA17EA5128E}" destId="{68A3B1A0-DBE0-419E-BB0C-CC21C29CD976}" srcOrd="0" destOrd="8" presId="urn:microsoft.com/office/officeart/2005/8/layout/venn1"/>
    <dgm:cxn modelId="{8B4A4EEC-5608-4967-9291-DA3B6E179FAA}" type="presOf" srcId="{63CC39D0-DC6E-42CA-856E-0FA17EA5128E}" destId="{44F2D1DB-A1EE-4B5D-BF10-E3DA21ACF1B2}" srcOrd="1" destOrd="8" presId="urn:microsoft.com/office/officeart/2005/8/layout/venn1"/>
    <dgm:cxn modelId="{FF4B1CF7-E29A-43B2-929A-7F709242136E}" type="presOf" srcId="{A9D7FBFB-8B48-4121-9AA1-E8233E803DFB}" destId="{5C455296-AAE9-403A-9975-6A2528E4F1DB}" srcOrd="1" destOrd="8" presId="urn:microsoft.com/office/officeart/2005/8/layout/venn1"/>
    <dgm:cxn modelId="{202DC3FB-9883-4897-AF86-06A1FCFF2558}" type="presOf" srcId="{787BAD39-C2E3-44C7-BB52-A6A575927DA3}" destId="{317AFC2E-95B3-4DD9-9B33-D403A79D7E25}" srcOrd="0" destOrd="1" presId="urn:microsoft.com/office/officeart/2005/8/layout/venn1"/>
    <dgm:cxn modelId="{5964F8FB-854C-4A86-A6C7-EC920EF599AD}" type="presOf" srcId="{9D5ED485-77CC-49B9-91F5-AEF6A7C318C9}" destId="{44F2D1DB-A1EE-4B5D-BF10-E3DA21ACF1B2}" srcOrd="1" destOrd="4" presId="urn:microsoft.com/office/officeart/2005/8/layout/venn1"/>
    <dgm:cxn modelId="{B6E2C003-5167-437B-B78F-E35B3D879BE1}" type="presParOf" srcId="{8A443A35-5A7B-4CEE-824E-881410A4D31E}" destId="{317AFC2E-95B3-4DD9-9B33-D403A79D7E25}" srcOrd="0" destOrd="0" presId="urn:microsoft.com/office/officeart/2005/8/layout/venn1"/>
    <dgm:cxn modelId="{19F9BB45-21F4-4F39-B672-91F27D0A126D}" type="presParOf" srcId="{8A443A35-5A7B-4CEE-824E-881410A4D31E}" destId="{5C455296-AAE9-403A-9975-6A2528E4F1DB}" srcOrd="1" destOrd="0" presId="urn:microsoft.com/office/officeart/2005/8/layout/venn1"/>
    <dgm:cxn modelId="{63B2EF9E-D3CA-44BA-97DB-939A97FE6CF5}" type="presParOf" srcId="{8A443A35-5A7B-4CEE-824E-881410A4D31E}" destId="{68A3B1A0-DBE0-419E-BB0C-CC21C29CD976}" srcOrd="2" destOrd="0" presId="urn:microsoft.com/office/officeart/2005/8/layout/venn1"/>
    <dgm:cxn modelId="{491FC7ED-A587-4D32-BE34-4BC267AEF122}" type="presParOf" srcId="{8A443A35-5A7B-4CEE-824E-881410A4D31E}" destId="{44F2D1DB-A1EE-4B5D-BF10-E3DA21ACF1B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A5240-6E61-4D1E-9A05-A090CDD806E3}">
      <dsp:nvSpPr>
        <dsp:cNvPr id="0" name=""/>
        <dsp:cNvSpPr/>
      </dsp:nvSpPr>
      <dsp:spPr>
        <a:xfrm rot="16200000">
          <a:off x="2475" y="1923"/>
          <a:ext cx="4453853" cy="445385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entury Gothic" panose="020B0502020202020204" pitchFamily="34" charset="0"/>
            </a:rPr>
            <a:t>Immediate Post-Disaster Code Enforcement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entury Gothic" panose="020B0502020202020204" pitchFamily="34" charset="0"/>
            </a:rPr>
            <a:t>Category I (PA) &amp;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entury Gothic" panose="020B0502020202020204" pitchFamily="34" charset="0"/>
            </a:rPr>
            <a:t>5% Code Enforcement (HMGP)</a:t>
          </a:r>
          <a:endParaRPr lang="en-US" sz="2200" b="1" kern="1200">
            <a:latin typeface="Century Gothic" panose="020B0502020202020204" pitchFamily="34" charset="0"/>
          </a:endParaRPr>
        </a:p>
      </dsp:txBody>
      <dsp:txXfrm rot="5400000">
        <a:off x="2475" y="1115386"/>
        <a:ext cx="3674429" cy="2226927"/>
      </dsp:txXfrm>
    </dsp:sp>
    <dsp:sp modelId="{020635B3-4D42-403F-B743-EC0CE27DC088}">
      <dsp:nvSpPr>
        <dsp:cNvPr id="0" name=""/>
        <dsp:cNvSpPr/>
      </dsp:nvSpPr>
      <dsp:spPr>
        <a:xfrm rot="5400000">
          <a:off x="6573286" y="7"/>
          <a:ext cx="4453853" cy="445768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Century Gothic" panose="020B0502020202020204" pitchFamily="34" charset="0"/>
            </a:rPr>
            <a:t>Strategic, Long-Term Resilient Recovery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Century Gothic" panose="020B0502020202020204" pitchFamily="34" charset="0"/>
            </a:rPr>
            <a:t>Maximizing 406 (PA) &amp; 404 (HMGP) </a:t>
          </a:r>
          <a:endParaRPr lang="en-US" sz="2200" b="1" kern="1200">
            <a:latin typeface="Century Gothic" panose="020B0502020202020204" pitchFamily="34" charset="0"/>
          </a:endParaRPr>
        </a:p>
      </dsp:txBody>
      <dsp:txXfrm rot="-5400000">
        <a:off x="7350795" y="1115385"/>
        <a:ext cx="3678260" cy="22269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D7D03-6D3A-4D62-9D60-986038227C2C}">
      <dsp:nvSpPr>
        <dsp:cNvPr id="0" name=""/>
        <dsp:cNvSpPr/>
      </dsp:nvSpPr>
      <dsp:spPr>
        <a:xfrm>
          <a:off x="0" y="1482262"/>
          <a:ext cx="11412093" cy="197635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833E21-618E-4A74-9195-228152587DEF}">
      <dsp:nvSpPr>
        <dsp:cNvPr id="0" name=""/>
        <dsp:cNvSpPr/>
      </dsp:nvSpPr>
      <dsp:spPr>
        <a:xfrm>
          <a:off x="390" y="0"/>
          <a:ext cx="1425755" cy="19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entury Gothic" panose="020B0502020202020204" pitchFamily="34" charset="0"/>
            </a:rPr>
            <a:t>Date of Incident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b="0" kern="1200">
              <a:latin typeface="Century Gothic" panose="020B0502020202020204" pitchFamily="34" charset="0"/>
            </a:rPr>
            <a:t>Documented eligible Category I work can be reimbursed beginning on this date </a:t>
          </a:r>
        </a:p>
      </dsp:txBody>
      <dsp:txXfrm>
        <a:off x="390" y="0"/>
        <a:ext cx="1425755" cy="1976350"/>
      </dsp:txXfrm>
    </dsp:sp>
    <dsp:sp modelId="{530C0CEE-086D-4A91-9736-226AC453F1BF}">
      <dsp:nvSpPr>
        <dsp:cNvPr id="0" name=""/>
        <dsp:cNvSpPr/>
      </dsp:nvSpPr>
      <dsp:spPr>
        <a:xfrm>
          <a:off x="466224" y="2223394"/>
          <a:ext cx="494087" cy="494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6D8DF-9BD1-4A73-BD2E-DCCB4049DB0E}">
      <dsp:nvSpPr>
        <dsp:cNvPr id="0" name=""/>
        <dsp:cNvSpPr/>
      </dsp:nvSpPr>
      <dsp:spPr>
        <a:xfrm>
          <a:off x="1472851" y="3062325"/>
          <a:ext cx="1488869" cy="160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>
              <a:latin typeface="Century Gothic" panose="020B0502020202020204" pitchFamily="34" charset="0"/>
            </a:rPr>
            <a:t>Date of FEMA Declaration (Permanent Work Inclusion PA Category C-I)</a:t>
          </a:r>
          <a:endParaRPr lang="en-US" sz="1400" kern="1200">
            <a:latin typeface="Century Gothic" panose="020B050202020202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entury Gothic" panose="020B0502020202020204" pitchFamily="34" charset="0"/>
            </a:rPr>
            <a:t>180-day countdown for Category I begins </a:t>
          </a:r>
        </a:p>
      </dsp:txBody>
      <dsp:txXfrm>
        <a:off x="1472851" y="3062325"/>
        <a:ext cx="1488869" cy="1609342"/>
      </dsp:txXfrm>
    </dsp:sp>
    <dsp:sp modelId="{D5D1215E-78BA-4672-B6C9-F900BAB10944}">
      <dsp:nvSpPr>
        <dsp:cNvPr id="0" name=""/>
        <dsp:cNvSpPr/>
      </dsp:nvSpPr>
      <dsp:spPr>
        <a:xfrm>
          <a:off x="1929766" y="2262713"/>
          <a:ext cx="494087" cy="494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BEFDB-2988-4C8A-8206-75E32AB3525E}">
      <dsp:nvSpPr>
        <dsp:cNvPr id="0" name=""/>
        <dsp:cNvSpPr/>
      </dsp:nvSpPr>
      <dsp:spPr>
        <a:xfrm>
          <a:off x="2997388" y="0"/>
          <a:ext cx="2162439" cy="19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entury Gothic" panose="020B0502020202020204" pitchFamily="34" charset="0"/>
            </a:rPr>
            <a:t>30-Day Estimate for HMGP is Released by FEMA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kern="1200">
              <a:latin typeface="Century Gothic" panose="020B0502020202020204" pitchFamily="34" charset="0"/>
            </a:rPr>
            <a:t>5% Codes &amp; Standards Subapplications can be submitted to FEMA as early as this date</a:t>
          </a:r>
        </a:p>
      </dsp:txBody>
      <dsp:txXfrm>
        <a:off x="2997388" y="0"/>
        <a:ext cx="2162439" cy="1976350"/>
      </dsp:txXfrm>
    </dsp:sp>
    <dsp:sp modelId="{D4E23563-4C2A-41B1-B617-5FF7A2801293}">
      <dsp:nvSpPr>
        <dsp:cNvPr id="0" name=""/>
        <dsp:cNvSpPr/>
      </dsp:nvSpPr>
      <dsp:spPr>
        <a:xfrm>
          <a:off x="3831564" y="2223394"/>
          <a:ext cx="494087" cy="494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B0CA97-D054-4F28-A43D-09D617505A26}">
      <dsp:nvSpPr>
        <dsp:cNvPr id="0" name=""/>
        <dsp:cNvSpPr/>
      </dsp:nvSpPr>
      <dsp:spPr>
        <a:xfrm>
          <a:off x="5201014" y="2964525"/>
          <a:ext cx="1454487" cy="19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baseline="0">
              <a:latin typeface="Century Gothic" panose="020B0502020202020204" pitchFamily="34" charset="0"/>
            </a:rPr>
            <a:t>180-Day Deadline for Category I Projects </a:t>
          </a:r>
          <a:endParaRPr lang="en-US" sz="1400" b="1" kern="1200">
            <a:latin typeface="Century Gothic" panose="020B0502020202020204" pitchFamily="34" charset="0"/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b="0" kern="1200">
              <a:latin typeface="Century Gothic" panose="020B0502020202020204" pitchFamily="34" charset="0"/>
            </a:rPr>
            <a:t>All Category I projects must be completed by this date no work will be reimbursed under Category I after this date</a:t>
          </a:r>
        </a:p>
      </dsp:txBody>
      <dsp:txXfrm>
        <a:off x="5201014" y="2964525"/>
        <a:ext cx="1454487" cy="1976350"/>
      </dsp:txXfrm>
    </dsp:sp>
    <dsp:sp modelId="{761E2317-18CB-42D5-BEC4-4ED591E69D6B}">
      <dsp:nvSpPr>
        <dsp:cNvPr id="0" name=""/>
        <dsp:cNvSpPr/>
      </dsp:nvSpPr>
      <dsp:spPr>
        <a:xfrm>
          <a:off x="5681214" y="2223394"/>
          <a:ext cx="494087" cy="494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2B9E7-94DB-4D4A-80E0-72401D72C25E}">
      <dsp:nvSpPr>
        <dsp:cNvPr id="0" name=""/>
        <dsp:cNvSpPr/>
      </dsp:nvSpPr>
      <dsp:spPr>
        <a:xfrm>
          <a:off x="6696688" y="0"/>
          <a:ext cx="1847932" cy="19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1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entury Gothic" panose="020B0502020202020204" pitchFamily="34" charset="0"/>
            </a:rPr>
            <a:t>15-Month FEMA HMGP Application Deadline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kern="1200">
              <a:latin typeface="Century Gothic" panose="020B0502020202020204" pitchFamily="34" charset="0"/>
            </a:rPr>
            <a:t>All HMGP subapplications including 5% Codes &amp; Standards projects must be submitted to FEMA by this date(via your SLTT applicant)</a:t>
          </a:r>
        </a:p>
      </dsp:txBody>
      <dsp:txXfrm>
        <a:off x="6696688" y="0"/>
        <a:ext cx="1847932" cy="1976350"/>
      </dsp:txXfrm>
    </dsp:sp>
    <dsp:sp modelId="{E6333EDF-305F-4B56-BE7E-20227723E76F}">
      <dsp:nvSpPr>
        <dsp:cNvPr id="0" name=""/>
        <dsp:cNvSpPr/>
      </dsp:nvSpPr>
      <dsp:spPr>
        <a:xfrm>
          <a:off x="7373610" y="2223394"/>
          <a:ext cx="494087" cy="494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F9F22-FC47-4D89-BFC7-52A6B19BC0FD}">
      <dsp:nvSpPr>
        <dsp:cNvPr id="0" name=""/>
        <dsp:cNvSpPr/>
      </dsp:nvSpPr>
      <dsp:spPr>
        <a:xfrm>
          <a:off x="8585807" y="2964525"/>
          <a:ext cx="1684686" cy="19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Century Gothic" panose="020B0502020202020204" pitchFamily="34" charset="0"/>
            </a:rPr>
            <a:t>48-Month Period of Performance (POP) for HMGP 5% Codes &amp; Standards Projects </a:t>
          </a:r>
        </a:p>
      </dsp:txBody>
      <dsp:txXfrm>
        <a:off x="8585807" y="2964525"/>
        <a:ext cx="1684686" cy="1976350"/>
      </dsp:txXfrm>
    </dsp:sp>
    <dsp:sp modelId="{52F75950-7275-4337-9ADB-8A28B26DB550}">
      <dsp:nvSpPr>
        <dsp:cNvPr id="0" name=""/>
        <dsp:cNvSpPr/>
      </dsp:nvSpPr>
      <dsp:spPr>
        <a:xfrm>
          <a:off x="9181106" y="2223394"/>
          <a:ext cx="494087" cy="4940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8DD41-1AD4-434F-AFEB-1DECAB83910E}">
      <dsp:nvSpPr>
        <dsp:cNvPr id="0" name=""/>
        <dsp:cNvSpPr/>
      </dsp:nvSpPr>
      <dsp:spPr>
        <a:xfrm>
          <a:off x="2521" y="0"/>
          <a:ext cx="2474720" cy="288950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entury Gothic" panose="020B0502020202020204" pitchFamily="34" charset="0"/>
            </a:rPr>
            <a:t>Prepare Early</a:t>
          </a:r>
          <a:endParaRPr lang="en-US" sz="2400" kern="1200">
            <a:latin typeface="Century Gothic" panose="020B0502020202020204" pitchFamily="34" charset="0"/>
          </a:endParaRPr>
        </a:p>
      </dsp:txBody>
      <dsp:txXfrm>
        <a:off x="2521" y="0"/>
        <a:ext cx="2474720" cy="866850"/>
      </dsp:txXfrm>
    </dsp:sp>
    <dsp:sp modelId="{1C634C0D-7BAE-4030-85E5-6D294789C302}">
      <dsp:nvSpPr>
        <dsp:cNvPr id="0" name=""/>
        <dsp:cNvSpPr/>
      </dsp:nvSpPr>
      <dsp:spPr>
        <a:xfrm>
          <a:off x="249993" y="866850"/>
          <a:ext cx="1979776" cy="18781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" panose="020B0502020202020204" pitchFamily="34" charset="0"/>
            </a:rPr>
            <a:t>Document baseline staffing, contracts, and tracking systems before disaster.</a:t>
          </a:r>
        </a:p>
      </dsp:txBody>
      <dsp:txXfrm>
        <a:off x="305003" y="921860"/>
        <a:ext cx="1869756" cy="1768156"/>
      </dsp:txXfrm>
    </dsp:sp>
    <dsp:sp modelId="{8E717D56-FFFA-43F9-8C25-DC32CC10228E}">
      <dsp:nvSpPr>
        <dsp:cNvPr id="0" name=""/>
        <dsp:cNvSpPr/>
      </dsp:nvSpPr>
      <dsp:spPr>
        <a:xfrm>
          <a:off x="2662846" y="0"/>
          <a:ext cx="2474720" cy="288950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entury Gothic" panose="020B0502020202020204" pitchFamily="34" charset="0"/>
            </a:rPr>
            <a:t>Act Fast</a:t>
          </a:r>
          <a:r>
            <a:rPr lang="en-US" sz="2400" kern="1200">
              <a:latin typeface="Century Gothic" panose="020B0502020202020204" pitchFamily="34" charset="0"/>
            </a:rPr>
            <a:t> </a:t>
          </a:r>
        </a:p>
      </dsp:txBody>
      <dsp:txXfrm>
        <a:off x="2662846" y="0"/>
        <a:ext cx="2474720" cy="866850"/>
      </dsp:txXfrm>
    </dsp:sp>
    <dsp:sp modelId="{058788AE-6CB7-4642-AB47-0F02977B33D9}">
      <dsp:nvSpPr>
        <dsp:cNvPr id="0" name=""/>
        <dsp:cNvSpPr/>
      </dsp:nvSpPr>
      <dsp:spPr>
        <a:xfrm>
          <a:off x="2910318" y="866850"/>
          <a:ext cx="1979776" cy="18781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" panose="020B0502020202020204" pitchFamily="34" charset="0"/>
            </a:rPr>
            <a:t>Deploy Category I for surge inspections as soon as disaster hits.</a:t>
          </a:r>
        </a:p>
      </dsp:txBody>
      <dsp:txXfrm>
        <a:off x="2965328" y="921860"/>
        <a:ext cx="1869756" cy="1768156"/>
      </dsp:txXfrm>
    </dsp:sp>
    <dsp:sp modelId="{E0AA8AD6-D9CC-487F-B301-544C22FA4494}">
      <dsp:nvSpPr>
        <dsp:cNvPr id="0" name=""/>
        <dsp:cNvSpPr/>
      </dsp:nvSpPr>
      <dsp:spPr>
        <a:xfrm>
          <a:off x="5323170" y="0"/>
          <a:ext cx="2474720" cy="288950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entury Gothic" panose="020B0502020202020204" pitchFamily="34" charset="0"/>
            </a:rPr>
            <a:t>Transition Strategically</a:t>
          </a:r>
          <a:r>
            <a:rPr lang="en-US" sz="2400" kern="1200" dirty="0">
              <a:latin typeface="Century Gothic" panose="020B0502020202020204" pitchFamily="34" charset="0"/>
            </a:rPr>
            <a:t> </a:t>
          </a:r>
        </a:p>
      </dsp:txBody>
      <dsp:txXfrm>
        <a:off x="5323170" y="0"/>
        <a:ext cx="2474720" cy="866850"/>
      </dsp:txXfrm>
    </dsp:sp>
    <dsp:sp modelId="{C9FD53DC-06FD-451B-87D9-1EB7ED178E8E}">
      <dsp:nvSpPr>
        <dsp:cNvPr id="0" name=""/>
        <dsp:cNvSpPr/>
      </dsp:nvSpPr>
      <dsp:spPr>
        <a:xfrm>
          <a:off x="5570642" y="866850"/>
          <a:ext cx="1979776" cy="18781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" panose="020B0502020202020204" pitchFamily="34" charset="0"/>
            </a:rPr>
            <a:t>Use HMGP 5% to sustain &amp; expand capacity once Cat I ends.</a:t>
          </a:r>
        </a:p>
      </dsp:txBody>
      <dsp:txXfrm>
        <a:off x="5625652" y="921860"/>
        <a:ext cx="1869756" cy="1768156"/>
      </dsp:txXfrm>
    </dsp:sp>
    <dsp:sp modelId="{0B40361F-8907-4518-8D7E-E65083D14074}">
      <dsp:nvSpPr>
        <dsp:cNvPr id="0" name=""/>
        <dsp:cNvSpPr/>
      </dsp:nvSpPr>
      <dsp:spPr>
        <a:xfrm>
          <a:off x="7983494" y="0"/>
          <a:ext cx="2474720" cy="288950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entury Gothic" panose="020B0502020202020204" pitchFamily="34" charset="0"/>
            </a:rPr>
            <a:t>Integrate</a:t>
          </a:r>
          <a:r>
            <a:rPr lang="en-US" sz="2400" kern="1200">
              <a:latin typeface="Century Gothic" panose="020B0502020202020204" pitchFamily="34" charset="0"/>
            </a:rPr>
            <a:t> </a:t>
          </a:r>
        </a:p>
      </dsp:txBody>
      <dsp:txXfrm>
        <a:off x="7983494" y="0"/>
        <a:ext cx="2474720" cy="866850"/>
      </dsp:txXfrm>
    </dsp:sp>
    <dsp:sp modelId="{4851A066-81A3-44E7-8651-2A40C43C16D3}">
      <dsp:nvSpPr>
        <dsp:cNvPr id="0" name=""/>
        <dsp:cNvSpPr/>
      </dsp:nvSpPr>
      <dsp:spPr>
        <a:xfrm>
          <a:off x="8230966" y="866850"/>
          <a:ext cx="1979776" cy="18781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entury Gothic" panose="020B0502020202020204" pitchFamily="34" charset="0"/>
            </a:rPr>
            <a:t>Align Cat I + HMGP 5% Codes &amp; Standards to maximize post disaster code enforcement.</a:t>
          </a:r>
        </a:p>
      </dsp:txBody>
      <dsp:txXfrm>
        <a:off x="8285976" y="921860"/>
        <a:ext cx="1869756" cy="17681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2E8DA-5D4E-4818-B904-142215CC4993}">
      <dsp:nvSpPr>
        <dsp:cNvPr id="0" name=""/>
        <dsp:cNvSpPr/>
      </dsp:nvSpPr>
      <dsp:spPr>
        <a:xfrm>
          <a:off x="0" y="0"/>
          <a:ext cx="233838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4FA95-FB29-444E-8143-063EA9E46A2B}">
      <dsp:nvSpPr>
        <dsp:cNvPr id="0" name=""/>
        <dsp:cNvSpPr/>
      </dsp:nvSpPr>
      <dsp:spPr>
        <a:xfrm>
          <a:off x="0" y="0"/>
          <a:ext cx="2338388" cy="98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solidFill>
                <a:schemeClr val="bg1"/>
              </a:solidFill>
              <a:latin typeface="Century Gothic" panose="020B0502020202020204" pitchFamily="34" charset="0"/>
            </a:rPr>
            <a:t>Mitigation</a:t>
          </a:r>
        </a:p>
      </dsp:txBody>
      <dsp:txXfrm>
        <a:off x="0" y="0"/>
        <a:ext cx="2338388" cy="985932"/>
      </dsp:txXfrm>
    </dsp:sp>
    <dsp:sp modelId="{973CCCB6-CB8D-4AF9-95AE-0D19D071B237}">
      <dsp:nvSpPr>
        <dsp:cNvPr id="0" name=""/>
        <dsp:cNvSpPr/>
      </dsp:nvSpPr>
      <dsp:spPr>
        <a:xfrm>
          <a:off x="0" y="987377"/>
          <a:ext cx="2338388" cy="0"/>
        </a:xfrm>
        <a:prstGeom prst="line">
          <a:avLst/>
        </a:prstGeom>
        <a:gradFill rotWithShape="0">
          <a:gsLst>
            <a:gs pos="0">
              <a:schemeClr val="accent2">
                <a:hueOff val="-305854"/>
                <a:satOff val="16268"/>
                <a:lumOff val="4705"/>
                <a:alphaOff val="0"/>
                <a:tint val="98000"/>
                <a:lumMod val="110000"/>
              </a:schemeClr>
            </a:gs>
            <a:gs pos="84000">
              <a:schemeClr val="accent2">
                <a:hueOff val="-305854"/>
                <a:satOff val="16268"/>
                <a:lumOff val="4705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305854"/>
              <a:satOff val="16268"/>
              <a:lumOff val="470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4D68F2-035F-4B67-B052-2279C081D8DD}">
      <dsp:nvSpPr>
        <dsp:cNvPr id="0" name=""/>
        <dsp:cNvSpPr/>
      </dsp:nvSpPr>
      <dsp:spPr>
        <a:xfrm>
          <a:off x="0" y="987377"/>
          <a:ext cx="2338388" cy="98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solidFill>
                <a:schemeClr val="bg1"/>
              </a:solidFill>
              <a:latin typeface="Century Gothic" panose="020B0502020202020204" pitchFamily="34" charset="0"/>
            </a:rPr>
            <a:t>Disaster Funding</a:t>
          </a:r>
        </a:p>
      </dsp:txBody>
      <dsp:txXfrm>
        <a:off x="0" y="987377"/>
        <a:ext cx="2338388" cy="985932"/>
      </dsp:txXfrm>
    </dsp:sp>
    <dsp:sp modelId="{E8EA46D5-7F5C-4D73-98AB-87BC7B254B04}">
      <dsp:nvSpPr>
        <dsp:cNvPr id="0" name=""/>
        <dsp:cNvSpPr/>
      </dsp:nvSpPr>
      <dsp:spPr>
        <a:xfrm>
          <a:off x="0" y="1973310"/>
          <a:ext cx="2338388" cy="0"/>
        </a:xfrm>
        <a:prstGeom prst="line">
          <a:avLst/>
        </a:prstGeom>
        <a:gradFill rotWithShape="0">
          <a:gsLst>
            <a:gs pos="0">
              <a:schemeClr val="accent2">
                <a:hueOff val="-611709"/>
                <a:satOff val="32535"/>
                <a:lumOff val="9411"/>
                <a:alphaOff val="0"/>
                <a:tint val="98000"/>
                <a:lumMod val="110000"/>
              </a:schemeClr>
            </a:gs>
            <a:gs pos="84000">
              <a:schemeClr val="accent2">
                <a:hueOff val="-611709"/>
                <a:satOff val="32535"/>
                <a:lumOff val="9411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611709"/>
              <a:satOff val="32535"/>
              <a:lumOff val="941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3DA156-4EAD-45E2-A566-B8BC5577EB0B}">
      <dsp:nvSpPr>
        <dsp:cNvPr id="0" name=""/>
        <dsp:cNvSpPr/>
      </dsp:nvSpPr>
      <dsp:spPr>
        <a:xfrm>
          <a:off x="0" y="1973310"/>
          <a:ext cx="2338388" cy="985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solidFill>
                <a:schemeClr val="bg1"/>
              </a:solidFill>
              <a:latin typeface="Century Gothic" panose="020B0502020202020204" pitchFamily="34" charset="0"/>
            </a:rPr>
            <a:t>Resilience</a:t>
          </a:r>
        </a:p>
      </dsp:txBody>
      <dsp:txXfrm>
        <a:off x="0" y="1973310"/>
        <a:ext cx="2338388" cy="9859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AABF4-2435-441B-B4E5-A76FEF3A52AE}">
      <dsp:nvSpPr>
        <dsp:cNvPr id="0" name=""/>
        <dsp:cNvSpPr/>
      </dsp:nvSpPr>
      <dsp:spPr>
        <a:xfrm>
          <a:off x="1500338" y="601826"/>
          <a:ext cx="4009555" cy="4009555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gradFill flip="none" rotWithShape="1">
          <a:gsLst>
            <a:gs pos="8000">
              <a:srgbClr val="606972"/>
            </a:gs>
            <a:gs pos="55000">
              <a:srgbClr val="B98B33"/>
            </a:gs>
          </a:gsLst>
          <a:lin ang="0" scaled="0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B7966-EEAE-4918-AD05-DB4A360C5A40}">
      <dsp:nvSpPr>
        <dsp:cNvPr id="0" name=""/>
        <dsp:cNvSpPr/>
      </dsp:nvSpPr>
      <dsp:spPr>
        <a:xfrm>
          <a:off x="1500338" y="601826"/>
          <a:ext cx="4009555" cy="4009555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rgbClr val="60697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EB82-2D7A-4B53-BD35-3197ECDA373A}">
      <dsp:nvSpPr>
        <dsp:cNvPr id="0" name=""/>
        <dsp:cNvSpPr/>
      </dsp:nvSpPr>
      <dsp:spPr>
        <a:xfrm>
          <a:off x="1500338" y="601826"/>
          <a:ext cx="4009555" cy="4009555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rgbClr val="60697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0EBD8-58F8-4747-BF75-73E5283999F2}">
      <dsp:nvSpPr>
        <dsp:cNvPr id="0" name=""/>
        <dsp:cNvSpPr/>
      </dsp:nvSpPr>
      <dsp:spPr>
        <a:xfrm>
          <a:off x="1500338" y="601826"/>
          <a:ext cx="4009555" cy="4009555"/>
        </a:xfrm>
        <a:prstGeom prst="blockArc">
          <a:avLst>
            <a:gd name="adj1" fmla="val 16200000"/>
            <a:gd name="adj2" fmla="val 0"/>
            <a:gd name="adj3" fmla="val 4638"/>
          </a:avLst>
        </a:prstGeom>
        <a:gradFill rotWithShape="0">
          <a:gsLst>
            <a:gs pos="55000">
              <a:srgbClr val="B98B33"/>
            </a:gs>
            <a:gs pos="100000">
              <a:srgbClr val="606972"/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B2AF3-DA3D-4DFE-B3B0-57E8177D3EE7}">
      <dsp:nvSpPr>
        <dsp:cNvPr id="0" name=""/>
        <dsp:cNvSpPr/>
      </dsp:nvSpPr>
      <dsp:spPr>
        <a:xfrm>
          <a:off x="2582627" y="1684114"/>
          <a:ext cx="1844978" cy="1844978"/>
        </a:xfrm>
        <a:prstGeom prst="ellipse">
          <a:avLst/>
        </a:prstGeom>
        <a:solidFill>
          <a:srgbClr val="1A32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>
              <a:latin typeface="Century Gothic" panose="020B0502020202020204" pitchFamily="34" charset="0"/>
            </a:rPr>
            <a:t>Community Resilience</a:t>
          </a:r>
        </a:p>
      </dsp:txBody>
      <dsp:txXfrm>
        <a:off x="2852818" y="1954305"/>
        <a:ext cx="1304596" cy="1304596"/>
      </dsp:txXfrm>
    </dsp:sp>
    <dsp:sp modelId="{3D7AE5C1-1920-4636-8BCD-61D0B0DE4719}">
      <dsp:nvSpPr>
        <dsp:cNvPr id="0" name=""/>
        <dsp:cNvSpPr/>
      </dsp:nvSpPr>
      <dsp:spPr>
        <a:xfrm>
          <a:off x="2795703" y="-61092"/>
          <a:ext cx="1418825" cy="1418825"/>
        </a:xfrm>
        <a:prstGeom prst="ellipse">
          <a:avLst/>
        </a:prstGeom>
        <a:solidFill>
          <a:srgbClr val="B98B33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Century Gothic" panose="020B0502020202020204" pitchFamily="34" charset="0"/>
            </a:rPr>
            <a:t>Mitigation: </a:t>
          </a:r>
          <a:r>
            <a:rPr lang="en-US" sz="1100" b="0" kern="1200">
              <a:latin typeface="Century Gothic" panose="020B0502020202020204" pitchFamily="34" charset="0"/>
            </a:rPr>
            <a:t>Preventing future disasters or minimizing their effects</a:t>
          </a:r>
        </a:p>
      </dsp:txBody>
      <dsp:txXfrm>
        <a:off x="3003485" y="146690"/>
        <a:ext cx="1003261" cy="1003261"/>
      </dsp:txXfrm>
    </dsp:sp>
    <dsp:sp modelId="{4108BD95-A2A5-4368-A2A4-2EBCEB9B7A00}">
      <dsp:nvSpPr>
        <dsp:cNvPr id="0" name=""/>
        <dsp:cNvSpPr/>
      </dsp:nvSpPr>
      <dsp:spPr>
        <a:xfrm>
          <a:off x="4753988" y="1897191"/>
          <a:ext cx="1418825" cy="1418825"/>
        </a:xfrm>
        <a:prstGeom prst="ellipse">
          <a:avLst/>
        </a:prstGeom>
        <a:solidFill>
          <a:srgbClr val="60697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Century Gothic" panose="020B0502020202020204" pitchFamily="34" charset="0"/>
            </a:rPr>
            <a:t>Preparedness: </a:t>
          </a:r>
          <a:r>
            <a:rPr lang="en-US" sz="1100" b="0" kern="1200">
              <a:latin typeface="Century Gothic" panose="020B0502020202020204" pitchFamily="34" charset="0"/>
            </a:rPr>
            <a:t>Preparing communities to handle a disaster or emergency</a:t>
          </a:r>
        </a:p>
      </dsp:txBody>
      <dsp:txXfrm>
        <a:off x="4961770" y="2104973"/>
        <a:ext cx="1003261" cy="1003261"/>
      </dsp:txXfrm>
    </dsp:sp>
    <dsp:sp modelId="{46A0A58C-D07D-44F1-B9CD-289D34E24B05}">
      <dsp:nvSpPr>
        <dsp:cNvPr id="0" name=""/>
        <dsp:cNvSpPr/>
      </dsp:nvSpPr>
      <dsp:spPr>
        <a:xfrm>
          <a:off x="2795703" y="3855475"/>
          <a:ext cx="1418825" cy="1418825"/>
        </a:xfrm>
        <a:prstGeom prst="ellipse">
          <a:avLst/>
        </a:prstGeom>
        <a:solidFill>
          <a:srgbClr val="60697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Century Gothic" panose="020B0502020202020204" pitchFamily="34" charset="0"/>
            </a:rPr>
            <a:t>Response: </a:t>
          </a:r>
          <a:r>
            <a:rPr lang="en-US" sz="1100" b="0" kern="1200">
              <a:latin typeface="Century Gothic" panose="020B0502020202020204" pitchFamily="34" charset="0"/>
            </a:rPr>
            <a:t>Stabilizing an incident and responding safely to an emergency </a:t>
          </a:r>
        </a:p>
      </dsp:txBody>
      <dsp:txXfrm>
        <a:off x="3003485" y="4063257"/>
        <a:ext cx="1003261" cy="1003261"/>
      </dsp:txXfrm>
    </dsp:sp>
    <dsp:sp modelId="{9790FD59-3277-449E-96DA-9C1C616C1E8D}">
      <dsp:nvSpPr>
        <dsp:cNvPr id="0" name=""/>
        <dsp:cNvSpPr/>
      </dsp:nvSpPr>
      <dsp:spPr>
        <a:xfrm>
          <a:off x="837419" y="1897191"/>
          <a:ext cx="1418825" cy="1418825"/>
        </a:xfrm>
        <a:prstGeom prst="ellipse">
          <a:avLst/>
        </a:prstGeom>
        <a:solidFill>
          <a:srgbClr val="606972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Century Gothic" panose="020B0502020202020204" pitchFamily="34" charset="0"/>
            </a:rPr>
            <a:t>Recovery: </a:t>
          </a:r>
          <a:r>
            <a:rPr lang="en-US" sz="1100" b="0" kern="1200">
              <a:latin typeface="Century Gothic" panose="020B0502020202020204" pitchFamily="34" charset="0"/>
            </a:rPr>
            <a:t>Repairing damages caused by a disaster or incident</a:t>
          </a:r>
        </a:p>
      </dsp:txBody>
      <dsp:txXfrm>
        <a:off x="1045201" y="2104973"/>
        <a:ext cx="1003261" cy="10032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590AC-A178-4BAE-B053-F4DE8D305D84}">
      <dsp:nvSpPr>
        <dsp:cNvPr id="0" name=""/>
        <dsp:cNvSpPr/>
      </dsp:nvSpPr>
      <dsp:spPr>
        <a:xfrm>
          <a:off x="0" y="1503044"/>
          <a:ext cx="11782425" cy="2004059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49B2D-F5E9-460E-A1C3-BCF67570BF15}">
      <dsp:nvSpPr>
        <dsp:cNvPr id="0" name=""/>
        <dsp:cNvSpPr/>
      </dsp:nvSpPr>
      <dsp:spPr>
        <a:xfrm>
          <a:off x="420" y="0"/>
          <a:ext cx="1269861" cy="200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Day 0-Disaster Declaration</a:t>
          </a:r>
        </a:p>
      </dsp:txBody>
      <dsp:txXfrm>
        <a:off x="420" y="0"/>
        <a:ext cx="1269861" cy="2004059"/>
      </dsp:txXfrm>
    </dsp:sp>
    <dsp:sp modelId="{AF1D4E13-8531-4217-846E-930E96559846}">
      <dsp:nvSpPr>
        <dsp:cNvPr id="0" name=""/>
        <dsp:cNvSpPr/>
      </dsp:nvSpPr>
      <dsp:spPr>
        <a:xfrm>
          <a:off x="384843" y="2254567"/>
          <a:ext cx="501014" cy="501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4D874A-88FA-4C76-AED9-01E0B38A69C5}">
      <dsp:nvSpPr>
        <dsp:cNvPr id="0" name=""/>
        <dsp:cNvSpPr/>
      </dsp:nvSpPr>
      <dsp:spPr>
        <a:xfrm>
          <a:off x="1333774" y="3006089"/>
          <a:ext cx="1269861" cy="200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PA: 30 Days-Request for Public Assistance (RPA)</a:t>
          </a:r>
        </a:p>
      </dsp:txBody>
      <dsp:txXfrm>
        <a:off x="1333774" y="3006089"/>
        <a:ext cx="1269861" cy="2004059"/>
      </dsp:txXfrm>
    </dsp:sp>
    <dsp:sp modelId="{6369182F-DF87-4C22-84F6-A770B7AE6B22}">
      <dsp:nvSpPr>
        <dsp:cNvPr id="0" name=""/>
        <dsp:cNvSpPr/>
      </dsp:nvSpPr>
      <dsp:spPr>
        <a:xfrm>
          <a:off x="1718198" y="2254567"/>
          <a:ext cx="501014" cy="501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B1B29-CB36-4526-830C-7D703C07BABB}">
      <dsp:nvSpPr>
        <dsp:cNvPr id="0" name=""/>
        <dsp:cNvSpPr/>
      </dsp:nvSpPr>
      <dsp:spPr>
        <a:xfrm>
          <a:off x="2667129" y="0"/>
          <a:ext cx="1269861" cy="200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PA: Recovery Scoping Meetings (RSM) Scheduled </a:t>
          </a:r>
        </a:p>
      </dsp:txBody>
      <dsp:txXfrm>
        <a:off x="2667129" y="0"/>
        <a:ext cx="1269861" cy="2004059"/>
      </dsp:txXfrm>
    </dsp:sp>
    <dsp:sp modelId="{E0F0552D-74BC-466D-B508-C9BDF60571A1}">
      <dsp:nvSpPr>
        <dsp:cNvPr id="0" name=""/>
        <dsp:cNvSpPr/>
      </dsp:nvSpPr>
      <dsp:spPr>
        <a:xfrm>
          <a:off x="3051552" y="2254567"/>
          <a:ext cx="501014" cy="501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F31F2-D8C6-4D38-9AD3-B43E290294AD}">
      <dsp:nvSpPr>
        <dsp:cNvPr id="0" name=""/>
        <dsp:cNvSpPr/>
      </dsp:nvSpPr>
      <dsp:spPr>
        <a:xfrm>
          <a:off x="4000483" y="3006089"/>
          <a:ext cx="1269861" cy="200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PA: Damage Inventory Lists Due +60 Days from RSM </a:t>
          </a:r>
        </a:p>
      </dsp:txBody>
      <dsp:txXfrm>
        <a:off x="4000483" y="3006089"/>
        <a:ext cx="1269861" cy="2004059"/>
      </dsp:txXfrm>
    </dsp:sp>
    <dsp:sp modelId="{C40F7F68-EF07-446A-8C67-2777B1E37422}">
      <dsp:nvSpPr>
        <dsp:cNvPr id="0" name=""/>
        <dsp:cNvSpPr/>
      </dsp:nvSpPr>
      <dsp:spPr>
        <a:xfrm>
          <a:off x="4384906" y="2254567"/>
          <a:ext cx="501014" cy="501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3A540-E2DF-490E-ACF9-4A166FD00173}">
      <dsp:nvSpPr>
        <dsp:cNvPr id="0" name=""/>
        <dsp:cNvSpPr/>
      </dsp:nvSpPr>
      <dsp:spPr>
        <a:xfrm>
          <a:off x="5333837" y="0"/>
          <a:ext cx="1269861" cy="200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PA: +60 Days to develop Project Worksheets (PW)</a:t>
          </a:r>
        </a:p>
      </dsp:txBody>
      <dsp:txXfrm>
        <a:off x="5333837" y="0"/>
        <a:ext cx="1269861" cy="2004059"/>
      </dsp:txXfrm>
    </dsp:sp>
    <dsp:sp modelId="{F98EFC73-2B04-4DA9-A58D-792E51B5F111}">
      <dsp:nvSpPr>
        <dsp:cNvPr id="0" name=""/>
        <dsp:cNvSpPr/>
      </dsp:nvSpPr>
      <dsp:spPr>
        <a:xfrm>
          <a:off x="5718260" y="2254567"/>
          <a:ext cx="501014" cy="501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6C4FB-CB9E-49A3-80B7-7EAF1C7539B8}">
      <dsp:nvSpPr>
        <dsp:cNvPr id="0" name=""/>
        <dsp:cNvSpPr/>
      </dsp:nvSpPr>
      <dsp:spPr>
        <a:xfrm>
          <a:off x="6667192" y="3006089"/>
          <a:ext cx="1269861" cy="200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Century Gothic" panose="020B0502020202020204" pitchFamily="34" charset="0"/>
            </a:rPr>
            <a:t>HMGP: 15 Months HMGP Subapplications due to FEMA</a:t>
          </a:r>
        </a:p>
      </dsp:txBody>
      <dsp:txXfrm>
        <a:off x="6667192" y="3006089"/>
        <a:ext cx="1269861" cy="2004059"/>
      </dsp:txXfrm>
    </dsp:sp>
    <dsp:sp modelId="{10897A2B-156E-46FB-97B0-78A92CAD6726}">
      <dsp:nvSpPr>
        <dsp:cNvPr id="0" name=""/>
        <dsp:cNvSpPr/>
      </dsp:nvSpPr>
      <dsp:spPr>
        <a:xfrm>
          <a:off x="7051615" y="2254567"/>
          <a:ext cx="501014" cy="501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CA673-73CC-4F55-94D0-EC9E68ECEE3A}">
      <dsp:nvSpPr>
        <dsp:cNvPr id="0" name=""/>
        <dsp:cNvSpPr/>
      </dsp:nvSpPr>
      <dsp:spPr>
        <a:xfrm>
          <a:off x="8000546" y="0"/>
          <a:ext cx="1269861" cy="200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1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entury Gothic" panose="020B0502020202020204" pitchFamily="34" charset="0"/>
            </a:rPr>
            <a:t>PA: 18 Month POP from Declaration for Permanent Work Projects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>
              <a:latin typeface="Century Gothic" panose="020B0502020202020204" pitchFamily="34" charset="0"/>
            </a:rPr>
            <a:t>Project by project deadlines can be extended up to 30 additional months</a:t>
          </a:r>
        </a:p>
      </dsp:txBody>
      <dsp:txXfrm>
        <a:off x="8000546" y="0"/>
        <a:ext cx="1269861" cy="2004059"/>
      </dsp:txXfrm>
    </dsp:sp>
    <dsp:sp modelId="{61A4AB98-0FF0-4719-9823-199F89F93ABE}">
      <dsp:nvSpPr>
        <dsp:cNvPr id="0" name=""/>
        <dsp:cNvSpPr/>
      </dsp:nvSpPr>
      <dsp:spPr>
        <a:xfrm>
          <a:off x="8384969" y="2254567"/>
          <a:ext cx="501014" cy="501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D6672-60DE-4253-B63D-AF5E92A10977}">
      <dsp:nvSpPr>
        <dsp:cNvPr id="0" name=""/>
        <dsp:cNvSpPr/>
      </dsp:nvSpPr>
      <dsp:spPr>
        <a:xfrm>
          <a:off x="9333900" y="3006089"/>
          <a:ext cx="1269861" cy="2004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Century Gothic" panose="020B0502020202020204" pitchFamily="34" charset="0"/>
            </a:rPr>
            <a:t>HMGP: 48-Month POP for all projects </a:t>
          </a:r>
        </a:p>
      </dsp:txBody>
      <dsp:txXfrm>
        <a:off x="9333900" y="3006089"/>
        <a:ext cx="1269861" cy="2004059"/>
      </dsp:txXfrm>
    </dsp:sp>
    <dsp:sp modelId="{AB1FDF58-CAF9-4A26-B099-53CA01C505CB}">
      <dsp:nvSpPr>
        <dsp:cNvPr id="0" name=""/>
        <dsp:cNvSpPr/>
      </dsp:nvSpPr>
      <dsp:spPr>
        <a:xfrm>
          <a:off x="9718323" y="2254567"/>
          <a:ext cx="501014" cy="5010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AFC2E-95B3-4DD9-9B33-D403A79D7E25}">
      <dsp:nvSpPr>
        <dsp:cNvPr id="0" name=""/>
        <dsp:cNvSpPr/>
      </dsp:nvSpPr>
      <dsp:spPr>
        <a:xfrm>
          <a:off x="0" y="25167"/>
          <a:ext cx="5777621" cy="460129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/>
            </a:rPr>
            <a:t>PA Mitigation 406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/>
            </a:rPr>
            <a:t>Tied to eligible repairs of disaster-damaged infrastructure </a:t>
          </a:r>
          <a:endParaRPr lang="en-US" sz="1600" b="1" kern="1200" dirty="0">
            <a:latin typeface="Century Gothic"/>
          </a:endParaRP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>
              <a:latin typeface="Century Gothic"/>
            </a:rPr>
            <a:t>Pros</a:t>
          </a:r>
          <a:r>
            <a:rPr lang="en-US" sz="1200" kern="1200" dirty="0">
              <a:latin typeface="Century Gothic"/>
            </a:rPr>
            <a:t>: </a:t>
          </a: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entury Gothic"/>
            </a:rPr>
            <a:t>No Funding Cap</a:t>
          </a: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entury Gothic"/>
            </a:rPr>
            <a:t>Quicker disbursement of funds </a:t>
          </a: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>
            <a:latin typeface="Century Gothic" panose="020B0502020202020204" pitchFamily="34" charset="0"/>
          </a:endParaRP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>
              <a:latin typeface="Century Gothic"/>
            </a:rPr>
            <a:t>Cons</a:t>
          </a:r>
          <a:r>
            <a:rPr lang="en-US" sz="1200" kern="1200">
              <a:latin typeface="Century Gothic"/>
            </a:rPr>
            <a:t>: </a:t>
          </a: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entury Gothic"/>
            </a:rPr>
            <a:t>Limited to hardening disaster-related repairs </a:t>
          </a: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entury Gothic"/>
            </a:rPr>
            <a:t>Timeline to capture damages and develop PWs doesn’t align with 404 deadlines</a:t>
          </a: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Century Gothic"/>
          </a:endParaRP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Century Gothic"/>
          </a:endParaRP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Century Gothic"/>
          </a:endParaRPr>
        </a:p>
      </dsp:txBody>
      <dsp:txXfrm>
        <a:off x="806784" y="567760"/>
        <a:ext cx="3331241" cy="3516114"/>
      </dsp:txXfrm>
    </dsp:sp>
    <dsp:sp modelId="{68A3B1A0-DBE0-419E-BB0C-CC21C29CD976}">
      <dsp:nvSpPr>
        <dsp:cNvPr id="0" name=""/>
        <dsp:cNvSpPr/>
      </dsp:nvSpPr>
      <dsp:spPr>
        <a:xfrm>
          <a:off x="5443645" y="25167"/>
          <a:ext cx="6012241" cy="460129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Century Gothic"/>
            </a:rPr>
            <a:t>HMGP 404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entury Gothic"/>
            </a:rPr>
            <a:t>Funds hardening of non-damaged infrastructure to mitigate against impacts of future disasters</a:t>
          </a: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>
              <a:latin typeface="Century Gothic"/>
            </a:rPr>
            <a:t>Pros</a:t>
          </a:r>
          <a:r>
            <a:rPr lang="en-US" sz="1200" kern="1200">
              <a:latin typeface="Century Gothic"/>
            </a:rPr>
            <a:t>: </a:t>
          </a: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entury Gothic"/>
            </a:rPr>
            <a:t>Innovative application of funding for mitigation and resiliency projects</a:t>
          </a:r>
        </a:p>
        <a:p>
          <a:pPr marL="0" lvl="2" indent="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entury Gothic"/>
            </a:rPr>
            <a:t>You can draft HMGP projects prior to a disaster</a:t>
          </a:r>
          <a:endParaRPr lang="en-US" sz="1200" kern="1200" dirty="0">
            <a:latin typeface="Century Gothic" panose="020B0502020202020204" pitchFamily="34" charset="0"/>
          </a:endParaRPr>
        </a:p>
        <a:p>
          <a:pPr marL="0" lvl="2" indent="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entury Gothic" panose="020B0502020202020204" pitchFamily="34" charset="0"/>
            </a:rPr>
            <a:t>Longer POP</a:t>
          </a:r>
        </a:p>
        <a:p>
          <a:pPr marL="0" lvl="2" indent="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b="1" kern="1200" dirty="0">
            <a:latin typeface="Century Gothic"/>
          </a:endParaRP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>
              <a:latin typeface="Century Gothic"/>
            </a:rPr>
            <a:t>Cons</a:t>
          </a:r>
          <a:r>
            <a:rPr lang="en-US" sz="1200" kern="1200">
              <a:latin typeface="Century Gothic"/>
            </a:rPr>
            <a:t>: </a:t>
          </a: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entury Gothic"/>
            </a:rPr>
            <a:t>Limited to HMGP funding allocation (15-20% of federal recovery investment of IA &amp; PA 12-Month Lock-In)</a:t>
          </a:r>
        </a:p>
        <a:p>
          <a:pPr marL="0" lvl="2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>
              <a:latin typeface="Century Gothic"/>
            </a:rPr>
            <a:t>Lengthy grant application review process depending on project complexity</a:t>
          </a:r>
        </a:p>
      </dsp:txBody>
      <dsp:txXfrm>
        <a:off x="7149822" y="567760"/>
        <a:ext cx="3466517" cy="3516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55FBD-F349-4257-9510-F4FA6777E549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D2C56-8B16-4B9D-9A03-1C27E0A0A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5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4FC8B-CE64-460A-955B-BEA1E6988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137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2C56-8B16-4B9D-9A03-1C27E0A0A4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Century Gothic" panose="020B0502020202020204" pitchFamily="34" charset="0"/>
              </a:rPr>
              <a:t>While you can’t anticipate what damages your community might suffer as a result of a disaster there are actions your community can take in advance of a disaster to ensure you are maximizing the federal post-disaster programs.  </a:t>
            </a:r>
          </a:p>
          <a:p>
            <a:r>
              <a:rPr lang="en-US">
                <a:latin typeface="Century Gothic" panose="020B0502020202020204" pitchFamily="34" charset="0"/>
              </a:rPr>
              <a:t>What systems do we need to align 406 &amp; 404?</a:t>
            </a:r>
          </a:p>
          <a:p>
            <a:r>
              <a:rPr lang="en-US">
                <a:latin typeface="Century Gothic" panose="020B0502020202020204" pitchFamily="34" charset="0"/>
              </a:rPr>
              <a:t>What can your communities do to be better prepared to maximize post-disaster federal funding?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2C56-8B16-4B9D-9A03-1C27E0A0A4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83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PA and HMGP - hit home that PA is a reimbursement program and that HMGP is capped. Even in a disaster as large as LA, the capping of Building Code activities means that we really can't fully support the work of each local gov't entity with a stake in the permitting/rebuilding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2C56-8B16-4B9D-9A03-1C27E0A0A4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30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2C56-8B16-4B9D-9A03-1C27E0A0A4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0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Think of HMGP 5% as the bridge that keeps enforcement strong after Cat I ends. If you don’t plan ahead, there’s often a funding gap right when communities are still rebuilding.</a:t>
            </a:r>
          </a:p>
          <a:p>
            <a:endParaRPr lang="en-US"/>
          </a:p>
          <a:p>
            <a:r>
              <a:rPr lang="en-US" b="1"/>
              <a:t>PA Category I</a:t>
            </a:r>
            <a:r>
              <a:rPr lang="en-US"/>
              <a:t> → funds </a:t>
            </a:r>
            <a:r>
              <a:rPr lang="en-US" b="1"/>
              <a:t>immediate, short-term enforcement</a:t>
            </a:r>
            <a:r>
              <a:rPr lang="en-US"/>
              <a:t> (first 180 days).</a:t>
            </a:r>
          </a:p>
          <a:p>
            <a:r>
              <a:rPr lang="en-US" b="1"/>
              <a:t>HMGP 5% Codes &amp; Standards</a:t>
            </a:r>
            <a:r>
              <a:rPr lang="en-US"/>
              <a:t> → funds </a:t>
            </a:r>
            <a:r>
              <a:rPr lang="en-US" b="1"/>
              <a:t>longer-term, capacity-building enforcement</a:t>
            </a:r>
            <a:r>
              <a:rPr lang="en-US"/>
              <a:t> initiatives that continue after PA funding ends.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2C56-8B16-4B9D-9A03-1C27E0A0A4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0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Category I is about </a:t>
            </a:r>
            <a:r>
              <a:rPr lang="en-US" i="1"/>
              <a:t>buying time and bandwidth</a:t>
            </a:r>
            <a:r>
              <a:rPr lang="en-US"/>
              <a:t>. Use it to handle the initial surge, but start planning the handoff to longer-term funding on day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2C56-8B16-4B9D-9A03-1C27E0A0A4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70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 review of some of the benefits of the State Hazard Mitigation Plan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Mitigation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potential casualties, damage, and physical, social, economic, and environmental disruption from natural and human-caused disasters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 $6 for every $1 spent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Disaster funding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This mitigation plan is the key to funding mitigation actions either before or after a bad thing happens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standard, approved hazard mitigation plan is a condition of receiving non-emergency Stafford Act assistance such as:</a:t>
            </a:r>
          </a:p>
          <a:p>
            <a:pPr marL="1085850" lvl="2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Assistance (PA)</a:t>
            </a:r>
          </a:p>
          <a:p>
            <a:pPr marL="1085850" lvl="2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 Management Assistance Grants (FMAG)</a:t>
            </a:r>
          </a:p>
          <a:p>
            <a:pPr marL="1085850" lvl="2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Hazard Mitigation Assistance (HMA) Grants</a:t>
            </a:r>
          </a:p>
          <a:p>
            <a:pPr marL="1085850" lvl="2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Rehabilitation of High Hazard Potential Dam (HHPD) Grants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California's enhanced plan makes the state eligible for increased funds under the Hazard Mitigation Grant Program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Resilience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Californians better able to recover from disasters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 costs associated with disaster response and recovery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 relationships at state and local levels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4FC8B-CE64-460A-955B-BEA1E6988F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96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2C56-8B16-4B9D-9A03-1C27E0A0A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9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/>
              <a:t>While FEMA doesn’t mix 406 &amp; 404 funding within the same project leveraging the two programs to support a more cohesive and holistic recovery is an effective way to maximize your federal investment.</a:t>
            </a:r>
          </a:p>
          <a:p>
            <a:pPr lvl="0"/>
            <a:endParaRPr lang="en-US" b="1"/>
          </a:p>
          <a:p>
            <a:pPr lvl="0"/>
            <a:r>
              <a:rPr lang="en-US" b="1"/>
              <a:t>406 Mitigation:</a:t>
            </a:r>
            <a:r>
              <a:rPr lang="en-US"/>
              <a:t> tied to repairs.</a:t>
            </a:r>
          </a:p>
          <a:p>
            <a:pPr lvl="0"/>
            <a:r>
              <a:rPr lang="en-US" b="1"/>
              <a:t>404 HMGP:</a:t>
            </a:r>
            <a:r>
              <a:rPr lang="en-US"/>
              <a:t> broader projects.</a:t>
            </a:r>
          </a:p>
          <a:p>
            <a:pPr lvl="0"/>
            <a:r>
              <a:rPr lang="en-US" b="1"/>
              <a:t>Overlap:</a:t>
            </a:r>
            <a:r>
              <a:rPr lang="en-US"/>
              <a:t> aligned planning = bigger impact, less duplication.</a:t>
            </a:r>
          </a:p>
          <a:p>
            <a:pPr lvl="0"/>
            <a:r>
              <a:rPr lang="en-US" b="1"/>
              <a:t>Speaker Note:</a:t>
            </a:r>
            <a:br>
              <a:rPr lang="en-US"/>
            </a:br>
            <a:r>
              <a:rPr lang="en-US"/>
              <a:t>When these two programs work in silos, money is left on the table. But aligned together, they reinforce each other — one strengthens what was lost, the other invests in what could be.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2C56-8B16-4B9D-9A03-1C27E0A0A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2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also overall, reminding folks that in this federal climate, integrating 406 is </a:t>
            </a:r>
            <a:r>
              <a:rPr lang="en-US" err="1"/>
              <a:t>gonna</a:t>
            </a:r>
            <a:r>
              <a:rPr lang="en-US"/>
              <a:t> be a battle - get your FCO on board immediately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And no one knows if we'll ever get 404 - so do 406 and Category I!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D2C56-8B16-4B9D-9A03-1C27E0A0A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33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1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5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36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400"/>
            <a:ext cx="11379199" cy="609600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rgbClr val="013365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599" y="990601"/>
            <a:ext cx="11277600" cy="486251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SzPct val="85000"/>
              <a:buFont typeface="Arial" panose="020B0604020202020204" pitchFamily="34" charset="0"/>
              <a:buNone/>
              <a:defRPr sz="2800" b="0" i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tx1">
                  <a:lumMod val="75000"/>
                  <a:lumOff val="25000"/>
                </a:schemeClr>
              </a:buClr>
              <a:buSzPct val="75000"/>
              <a:buFont typeface="Courier New" panose="02070309020205020404" pitchFamily="49" charset="0"/>
              <a:buChar char="o"/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buClr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buClrTx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4pPr>
            <a:lvl5pPr>
              <a:buClrTx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cs typeface="Arial Narrow"/>
              </a:defRPr>
            </a:lvl5pPr>
          </a:lstStyle>
          <a:p>
            <a:pPr marL="0" indent="0">
              <a:buNone/>
            </a:pPr>
            <a:r>
              <a:rPr lang="en-US" sz="2400" b="1" kern="1200"/>
              <a:t>Subject Title</a:t>
            </a:r>
          </a:p>
          <a:p>
            <a:r>
              <a:rPr lang="en-US" sz="2400" kern="1200"/>
              <a:t>Bullet</a:t>
            </a:r>
          </a:p>
          <a:p>
            <a:pPr lvl="1"/>
            <a:r>
              <a:rPr lang="en-US" sz="2000" kern="1200"/>
              <a:t>Sub Bullet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2336801" y="6340476"/>
            <a:ext cx="9550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rgbClr val="EF3C39"/>
                </a:solidFill>
                <a:latin typeface="Century Gothic" panose="020B0502020202020204" pitchFamily="34" charset="0"/>
                <a:cs typeface="Arial Narrow"/>
              </a:defRPr>
            </a:lvl1pPr>
          </a:lstStyle>
          <a:p>
            <a:r>
              <a:rPr lang="en-US">
                <a:solidFill>
                  <a:srgbClr val="013365"/>
                </a:solidFill>
              </a:rPr>
              <a:t>Presentation Title - </a:t>
            </a:r>
            <a:fld id="{18FD47A2-EF8B-0240-AD90-9B51A2DFE8C1}" type="slidenum">
              <a:rPr lang="en-US" smtClean="0">
                <a:solidFill>
                  <a:srgbClr val="B1143B"/>
                </a:solidFill>
              </a:rPr>
              <a:pPr/>
              <a:t>‹#›</a:t>
            </a:fld>
            <a:endParaRPr lang="en-US">
              <a:solidFill>
                <a:srgbClr val="B1143B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8E6C13-E2AB-C14C-9838-A00A5E39E78B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1" y="6324601"/>
            <a:ext cx="1633220" cy="4743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A529B1-6F52-A642-91B7-121FA028A74C}"/>
              </a:ext>
            </a:extLst>
          </p:cNvPr>
          <p:cNvGrpSpPr/>
          <p:nvPr userDrawn="1"/>
        </p:nvGrpSpPr>
        <p:grpSpPr>
          <a:xfrm rot="5400000">
            <a:off x="-3327401" y="3327400"/>
            <a:ext cx="6858001" cy="203201"/>
            <a:chOff x="0" y="6688135"/>
            <a:chExt cx="9145597" cy="1698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41FEAF-066B-7A43-B64E-824DD7E6DF6A}"/>
                </a:ext>
              </a:extLst>
            </p:cNvPr>
            <p:cNvSpPr/>
            <p:nvPr userDrawn="1"/>
          </p:nvSpPr>
          <p:spPr bwMode="auto">
            <a:xfrm>
              <a:off x="0" y="6688135"/>
              <a:ext cx="8458200" cy="169866"/>
            </a:xfrm>
            <a:prstGeom prst="rect">
              <a:avLst/>
            </a:prstGeom>
            <a:solidFill>
              <a:srgbClr val="013365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4D7026-FA4B-9547-BB4B-01800406EDBC}"/>
                </a:ext>
              </a:extLst>
            </p:cNvPr>
            <p:cNvSpPr/>
            <p:nvPr userDrawn="1"/>
          </p:nvSpPr>
          <p:spPr bwMode="auto">
            <a:xfrm>
              <a:off x="8458199" y="6688135"/>
              <a:ext cx="457199" cy="169866"/>
            </a:xfrm>
            <a:prstGeom prst="rect">
              <a:avLst/>
            </a:prstGeom>
            <a:solidFill>
              <a:srgbClr val="005D9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ED3E6F-7699-D24C-A2D0-EB65C2B35B59}"/>
                </a:ext>
              </a:extLst>
            </p:cNvPr>
            <p:cNvSpPr/>
            <p:nvPr userDrawn="1"/>
          </p:nvSpPr>
          <p:spPr bwMode="auto">
            <a:xfrm>
              <a:off x="8915398" y="6688135"/>
              <a:ext cx="230199" cy="1698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3269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52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7"/>
          <p:cNvSpPr>
            <a:spLocks noGrp="1"/>
          </p:cNvSpPr>
          <p:nvPr>
            <p:ph type="title" hasCustomPrompt="1"/>
          </p:nvPr>
        </p:nvSpPr>
        <p:spPr>
          <a:xfrm>
            <a:off x="609600" y="2667000"/>
            <a:ext cx="10972800" cy="1143000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150000"/>
              </a:lnSpc>
              <a:spcAft>
                <a:spcPts val="600"/>
              </a:spcAft>
              <a:defRPr sz="3800" b="0" i="0">
                <a:solidFill>
                  <a:srgbClr val="013365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A3FB60-0FD1-C64D-B029-E759C78B58E2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1" y="6324601"/>
            <a:ext cx="1633220" cy="4743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6BF408-CD27-B14A-88E8-DE2B388688CC}"/>
              </a:ext>
            </a:extLst>
          </p:cNvPr>
          <p:cNvGrpSpPr/>
          <p:nvPr userDrawn="1"/>
        </p:nvGrpSpPr>
        <p:grpSpPr>
          <a:xfrm rot="5400000">
            <a:off x="-3327401" y="3327400"/>
            <a:ext cx="6858001" cy="203201"/>
            <a:chOff x="0" y="6688135"/>
            <a:chExt cx="9145597" cy="1698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FC6F25-0F55-AD45-9A3F-C0E4B42E14D3}"/>
                </a:ext>
              </a:extLst>
            </p:cNvPr>
            <p:cNvSpPr/>
            <p:nvPr userDrawn="1"/>
          </p:nvSpPr>
          <p:spPr bwMode="auto">
            <a:xfrm>
              <a:off x="0" y="6688135"/>
              <a:ext cx="8458200" cy="169866"/>
            </a:xfrm>
            <a:prstGeom prst="rect">
              <a:avLst/>
            </a:prstGeom>
            <a:solidFill>
              <a:srgbClr val="003364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BA655D-1C6D-C34C-9292-80E585058D69}"/>
                </a:ext>
              </a:extLst>
            </p:cNvPr>
            <p:cNvSpPr/>
            <p:nvPr userDrawn="1"/>
          </p:nvSpPr>
          <p:spPr bwMode="auto">
            <a:xfrm>
              <a:off x="8458199" y="6688135"/>
              <a:ext cx="457199" cy="169866"/>
            </a:xfrm>
            <a:prstGeom prst="rect">
              <a:avLst/>
            </a:prstGeom>
            <a:solidFill>
              <a:srgbClr val="005D9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2E2D0E3-2515-9148-BA19-A70B070D9284}"/>
                </a:ext>
              </a:extLst>
            </p:cNvPr>
            <p:cNvSpPr/>
            <p:nvPr userDrawn="1"/>
          </p:nvSpPr>
          <p:spPr bwMode="auto">
            <a:xfrm>
              <a:off x="8915398" y="6688135"/>
              <a:ext cx="230199" cy="1698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CEAF5017-FA73-A344-8551-1E1671CB6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36801" y="6340476"/>
            <a:ext cx="9550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i="0">
                <a:solidFill>
                  <a:srgbClr val="EF3C39"/>
                </a:solidFill>
                <a:latin typeface="Century Gothic" panose="020B0502020202020204" pitchFamily="34" charset="0"/>
                <a:cs typeface="Arial Narrow"/>
              </a:defRPr>
            </a:lvl1pPr>
          </a:lstStyle>
          <a:p>
            <a:r>
              <a:rPr lang="en-US">
                <a:solidFill>
                  <a:srgbClr val="013365"/>
                </a:solidFill>
              </a:rPr>
              <a:t>Presentation Title - </a:t>
            </a:r>
            <a:fld id="{18FD47A2-EF8B-0240-AD90-9B51A2DFE8C1}" type="slidenum">
              <a:rPr lang="en-US" smtClean="0">
                <a:solidFill>
                  <a:srgbClr val="B1143B"/>
                </a:solidFill>
              </a:rPr>
              <a:pPr/>
              <a:t>‹#›</a:t>
            </a:fld>
            <a:endParaRPr lang="en-US">
              <a:solidFill>
                <a:srgbClr val="B114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26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D47A2-EF8B-0240-AD90-9B51A2DFE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64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711341-6FF6-5E46-9221-F9705A935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4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FA8A5B-7BED-7D49-A67D-1DFC3D9FD00D}"/>
              </a:ext>
            </a:extLst>
          </p:cNvPr>
          <p:cNvSpPr/>
          <p:nvPr userDrawn="1"/>
        </p:nvSpPr>
        <p:spPr bwMode="auto">
          <a:xfrm>
            <a:off x="0" y="11230"/>
            <a:ext cx="12192000" cy="6862813"/>
          </a:xfrm>
          <a:prstGeom prst="rect">
            <a:avLst/>
          </a:prstGeom>
          <a:solidFill>
            <a:srgbClr val="005D90">
              <a:alpha val="9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7"/>
          <p:cNvSpPr>
            <a:spLocks noGrp="1"/>
          </p:cNvSpPr>
          <p:nvPr>
            <p:ph type="title" hasCustomPrompt="1"/>
          </p:nvPr>
        </p:nvSpPr>
        <p:spPr>
          <a:xfrm>
            <a:off x="609600" y="2514600"/>
            <a:ext cx="8331200" cy="2057400"/>
          </a:xfrm>
          <a:prstGeom prst="rect">
            <a:avLst/>
          </a:prstGeom>
        </p:spPr>
        <p:txBody>
          <a:bodyPr vert="horz" anchor="ctr"/>
          <a:lstStyle>
            <a:lvl1pPr algn="l">
              <a:defRPr sz="4800" b="1" i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D47A2-EF8B-0240-AD90-9B51A2DFE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84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A734C2-E6C1-6E4C-B1F0-0FD3669FD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0" r="18682" b="23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AE427B-2BA9-024C-B793-A33680EA89AA}"/>
              </a:ext>
            </a:extLst>
          </p:cNvPr>
          <p:cNvSpPr/>
          <p:nvPr userDrawn="1"/>
        </p:nvSpPr>
        <p:spPr bwMode="auto">
          <a:xfrm rot="5400000">
            <a:off x="2628901" y="-2624605"/>
            <a:ext cx="6934201" cy="12192001"/>
          </a:xfrm>
          <a:prstGeom prst="rect">
            <a:avLst/>
          </a:prstGeom>
          <a:solidFill>
            <a:srgbClr val="8C5B02">
              <a:alpha val="67843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41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52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1200" y="2214551"/>
            <a:ext cx="9144000" cy="690563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124200"/>
            <a:ext cx="9144000" cy="365110"/>
          </a:xfrm>
        </p:spPr>
        <p:txBody>
          <a:bodyPr>
            <a:normAutofit/>
          </a:bodyPr>
          <a:lstStyle>
            <a:lvl1pPr marL="0" indent="0" algn="l">
              <a:buNone/>
              <a:defRPr sz="1800" i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5D994-7616-C841-B5A1-740972375AE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7203"/>
            <a:ext cx="2356384" cy="6223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A97993-E15E-0F49-A782-8B056958A424}"/>
              </a:ext>
            </a:extLst>
          </p:cNvPr>
          <p:cNvGrpSpPr/>
          <p:nvPr userDrawn="1"/>
        </p:nvGrpSpPr>
        <p:grpSpPr>
          <a:xfrm>
            <a:off x="709769" y="2940263"/>
            <a:ext cx="7231539" cy="148795"/>
            <a:chOff x="-31806" y="2590800"/>
            <a:chExt cx="3689408" cy="101217"/>
          </a:xfrm>
          <a:noFill/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0435787-B5B0-674A-8E28-B1D4CAA9210C}"/>
                </a:ext>
              </a:extLst>
            </p:cNvPr>
            <p:cNvGrpSpPr/>
            <p:nvPr/>
          </p:nvGrpSpPr>
          <p:grpSpPr>
            <a:xfrm>
              <a:off x="-31806" y="2590800"/>
              <a:ext cx="3689408" cy="101217"/>
              <a:chOff x="-47705" y="2555008"/>
              <a:chExt cx="4497291" cy="71589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188BEB-3BD8-5E4D-8C65-498ABD1BFD7E}"/>
                  </a:ext>
                </a:extLst>
              </p:cNvPr>
              <p:cNvSpPr/>
              <p:nvPr/>
            </p:nvSpPr>
            <p:spPr bwMode="auto">
              <a:xfrm>
                <a:off x="1012812" y="2555008"/>
                <a:ext cx="3436774" cy="71587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17B44F5-7785-864F-AC2D-23D61D5CD593}"/>
                  </a:ext>
                </a:extLst>
              </p:cNvPr>
              <p:cNvSpPr/>
              <p:nvPr userDrawn="1"/>
            </p:nvSpPr>
            <p:spPr bwMode="auto">
              <a:xfrm rot="5400000">
                <a:off x="446758" y="2060545"/>
                <a:ext cx="71589" cy="106051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3411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52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ABCD69-6590-E548-A128-3432DE1D9D2C}"/>
                </a:ext>
              </a:extLst>
            </p:cNvPr>
            <p:cNvSpPr/>
            <p:nvPr/>
          </p:nvSpPr>
          <p:spPr bwMode="auto">
            <a:xfrm rot="5400000">
              <a:off x="1222596" y="2206404"/>
              <a:ext cx="101214" cy="87000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41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52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A97993-E15E-0F49-A782-8B056958A424}"/>
              </a:ext>
            </a:extLst>
          </p:cNvPr>
          <p:cNvGrpSpPr/>
          <p:nvPr userDrawn="1"/>
        </p:nvGrpSpPr>
        <p:grpSpPr>
          <a:xfrm>
            <a:off x="709770" y="2940245"/>
            <a:ext cx="9145431" cy="148816"/>
            <a:chOff x="-31806" y="2590784"/>
            <a:chExt cx="4665843" cy="1012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0435787-B5B0-674A-8E28-B1D4CAA9210C}"/>
                </a:ext>
              </a:extLst>
            </p:cNvPr>
            <p:cNvGrpSpPr/>
            <p:nvPr/>
          </p:nvGrpSpPr>
          <p:grpSpPr>
            <a:xfrm>
              <a:off x="-31806" y="2590784"/>
              <a:ext cx="4665843" cy="101218"/>
              <a:chOff x="-47705" y="2555007"/>
              <a:chExt cx="5687540" cy="7159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188BEB-3BD8-5E4D-8C65-498ABD1BFD7E}"/>
                  </a:ext>
                </a:extLst>
              </p:cNvPr>
              <p:cNvSpPr/>
              <p:nvPr/>
            </p:nvSpPr>
            <p:spPr bwMode="auto">
              <a:xfrm>
                <a:off x="1012812" y="2555007"/>
                <a:ext cx="4627023" cy="71587"/>
              </a:xfrm>
              <a:prstGeom prst="rect">
                <a:avLst/>
              </a:prstGeom>
              <a:gradFill flip="none" rotWithShape="1">
                <a:gsLst>
                  <a:gs pos="56000">
                    <a:schemeClr val="accent1"/>
                  </a:gs>
                  <a:gs pos="75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17B44F5-7785-864F-AC2D-23D61D5CD593}"/>
                  </a:ext>
                </a:extLst>
              </p:cNvPr>
              <p:cNvSpPr/>
              <p:nvPr userDrawn="1"/>
            </p:nvSpPr>
            <p:spPr bwMode="auto">
              <a:xfrm rot="5400000">
                <a:off x="446758" y="2060545"/>
                <a:ext cx="71589" cy="1060516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3411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52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ABCD69-6590-E548-A128-3432DE1D9D2C}"/>
                </a:ext>
              </a:extLst>
            </p:cNvPr>
            <p:cNvSpPr/>
            <p:nvPr/>
          </p:nvSpPr>
          <p:spPr bwMode="auto">
            <a:xfrm rot="5400000">
              <a:off x="1222596" y="2206404"/>
              <a:ext cx="101214" cy="870007"/>
            </a:xfrm>
            <a:prstGeom prst="rect">
              <a:avLst/>
            </a:prstGeom>
            <a:solidFill>
              <a:srgbClr val="013365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41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52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94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"/>
            <a:ext cx="10515600" cy="533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1E9543-AA3C-4FDB-B229-898FBC1D7A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71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"/>
            <a:ext cx="10515600" cy="5333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Agenda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9543-AA3C-4FDB-B229-898FBC1D7A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800102"/>
            <a:ext cx="10515600" cy="528955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027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9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734C2-E6C1-6E4C-B1F0-0FD3669FD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0" r="18682" b="23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AE427B-2BA9-024C-B793-A33680EA89AA}"/>
              </a:ext>
            </a:extLst>
          </p:cNvPr>
          <p:cNvSpPr/>
          <p:nvPr userDrawn="1"/>
        </p:nvSpPr>
        <p:spPr bwMode="auto">
          <a:xfrm rot="5400000">
            <a:off x="2622552" y="-2628901"/>
            <a:ext cx="6934201" cy="12192001"/>
          </a:xfrm>
          <a:prstGeom prst="rect">
            <a:avLst/>
          </a:prstGeom>
          <a:solidFill>
            <a:srgbClr val="093355">
              <a:alpha val="9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41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52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997082"/>
            <a:ext cx="10515600" cy="881062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065466"/>
            <a:ext cx="10515600" cy="43973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A97993-E15E-0F49-A782-8B056958A424}"/>
              </a:ext>
            </a:extLst>
          </p:cNvPr>
          <p:cNvGrpSpPr/>
          <p:nvPr userDrawn="1"/>
        </p:nvGrpSpPr>
        <p:grpSpPr>
          <a:xfrm>
            <a:off x="831852" y="2897411"/>
            <a:ext cx="7231539" cy="148795"/>
            <a:chOff x="-31806" y="2590800"/>
            <a:chExt cx="3689408" cy="1012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0435787-B5B0-674A-8E28-B1D4CAA9210C}"/>
                </a:ext>
              </a:extLst>
            </p:cNvPr>
            <p:cNvGrpSpPr/>
            <p:nvPr/>
          </p:nvGrpSpPr>
          <p:grpSpPr>
            <a:xfrm>
              <a:off x="-31806" y="2590800"/>
              <a:ext cx="3689408" cy="101217"/>
              <a:chOff x="-47705" y="2555008"/>
              <a:chExt cx="4497291" cy="7158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0188BEB-3BD8-5E4D-8C65-498ABD1BFD7E}"/>
                  </a:ext>
                </a:extLst>
              </p:cNvPr>
              <p:cNvSpPr/>
              <p:nvPr/>
            </p:nvSpPr>
            <p:spPr bwMode="auto">
              <a:xfrm>
                <a:off x="1012812" y="2555008"/>
                <a:ext cx="3436774" cy="71587"/>
              </a:xfrm>
              <a:prstGeom prst="rect">
                <a:avLst/>
              </a:prstGeom>
              <a:solidFill>
                <a:srgbClr val="005D9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17B44F5-7785-864F-AC2D-23D61D5CD593}"/>
                  </a:ext>
                </a:extLst>
              </p:cNvPr>
              <p:cNvSpPr/>
              <p:nvPr userDrawn="1"/>
            </p:nvSpPr>
            <p:spPr bwMode="auto">
              <a:xfrm rot="5400000">
                <a:off x="446758" y="2060545"/>
                <a:ext cx="71589" cy="1060516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13411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52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ABCD69-6590-E548-A128-3432DE1D9D2C}"/>
                </a:ext>
              </a:extLst>
            </p:cNvPr>
            <p:cNvSpPr/>
            <p:nvPr/>
          </p:nvSpPr>
          <p:spPr bwMode="auto">
            <a:xfrm rot="5400000">
              <a:off x="1222596" y="2206404"/>
              <a:ext cx="101214" cy="870007"/>
            </a:xfrm>
            <a:prstGeom prst="rect">
              <a:avLst/>
            </a:prstGeom>
            <a:solidFill>
              <a:srgbClr val="013365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411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52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B5D994-7616-C841-B5A1-740972375AE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57203"/>
            <a:ext cx="2356384" cy="6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80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734C2-E6C1-6E4C-B1F0-0FD3669FD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0" r="18682" b="23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AE427B-2BA9-024C-B793-A33680EA89AA}"/>
              </a:ext>
            </a:extLst>
          </p:cNvPr>
          <p:cNvSpPr/>
          <p:nvPr userDrawn="1"/>
        </p:nvSpPr>
        <p:spPr bwMode="auto">
          <a:xfrm rot="5400000">
            <a:off x="2622552" y="-2628901"/>
            <a:ext cx="6934201" cy="12192001"/>
          </a:xfrm>
          <a:prstGeom prst="rect">
            <a:avLst/>
          </a:prstGeom>
          <a:solidFill>
            <a:srgbClr val="093355">
              <a:alpha val="9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411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52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896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441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38201"/>
            <a:ext cx="5156200" cy="52663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38201"/>
            <a:ext cx="5156200" cy="52663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9543-AA3C-4FDB-B229-898FBC1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55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"/>
            <a:ext cx="10515600" cy="533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838200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1662113"/>
            <a:ext cx="5158316" cy="4433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838200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662113"/>
            <a:ext cx="5183717" cy="44338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9543-AA3C-4FDB-B229-898FBC1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94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"/>
            <a:ext cx="10515600" cy="533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9543-AA3C-4FDB-B229-898FBC1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108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9543-AA3C-4FDB-B229-898FBC1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63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0"/>
            <a:ext cx="10513483" cy="5334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838201"/>
            <a:ext cx="6172200" cy="52495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838202"/>
            <a:ext cx="3932767" cy="52577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9543-AA3C-4FDB-B229-898FBC1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15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0"/>
            <a:ext cx="10513483" cy="5334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838203"/>
            <a:ext cx="6172200" cy="52494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837960"/>
            <a:ext cx="3932767" cy="525804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E9543-AA3C-4FDB-B229-898FBC1D7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3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2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01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783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04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8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5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71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BFDDE50-D1D3-314A-839E-ECCA12251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91199" y="6340476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rgbClr val="EF3C39"/>
                </a:solidFill>
                <a:latin typeface="Helvetica" pitchFamily="2" charset="0"/>
                <a:cs typeface="Arial Narrow"/>
              </a:defRPr>
            </a:lvl1pPr>
          </a:lstStyle>
          <a:p>
            <a:fld id="{18FD47A2-EF8B-0240-AD90-9B51A2DFE8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6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Font typeface="Wingdings 2" pitchFamily="18" charset="2"/>
        <a:buChar char="®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itchFamily="2" charset="2"/>
        <a:buChar char="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711341-6FF6-5E46-9221-F9705A935C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4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2" y="0"/>
            <a:ext cx="12192001" cy="6934200"/>
            <a:chOff x="0" y="0"/>
            <a:chExt cx="9144001" cy="6934200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0" y="0"/>
              <a:ext cx="9144001" cy="6934200"/>
              <a:chOff x="0" y="0"/>
              <a:chExt cx="9144001" cy="6934200"/>
            </a:xfrm>
          </p:grpSpPr>
          <p:grpSp>
            <p:nvGrpSpPr>
              <p:cNvPr id="12" name="Group 11"/>
              <p:cNvGrpSpPr/>
              <p:nvPr userDrawn="1"/>
            </p:nvGrpSpPr>
            <p:grpSpPr>
              <a:xfrm>
                <a:off x="0" y="0"/>
                <a:ext cx="9144001" cy="6934200"/>
                <a:chOff x="0" y="0"/>
                <a:chExt cx="9144001" cy="6934200"/>
              </a:xfrm>
            </p:grpSpPr>
            <p:grpSp>
              <p:nvGrpSpPr>
                <p:cNvPr id="15" name="Group 14"/>
                <p:cNvGrpSpPr/>
                <p:nvPr userDrawn="1"/>
              </p:nvGrpSpPr>
              <p:grpSpPr>
                <a:xfrm>
                  <a:off x="0" y="0"/>
                  <a:ext cx="9144000" cy="6874042"/>
                  <a:chOff x="0" y="0"/>
                  <a:chExt cx="9144000" cy="6874042"/>
                </a:xfrm>
              </p:grpSpPr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07FA8A5B-7BED-7D49-A67D-1DFC3D9FD00D}"/>
                      </a:ext>
                    </a:extLst>
                  </p:cNvPr>
                  <p:cNvSpPr/>
                  <p:nvPr userDrawn="1"/>
                </p:nvSpPr>
                <p:spPr bwMode="auto">
                  <a:xfrm>
                    <a:off x="0" y="11229"/>
                    <a:ext cx="9144000" cy="6862813"/>
                  </a:xfrm>
                  <a:prstGeom prst="rect">
                    <a:avLst/>
                  </a:prstGeom>
                  <a:solidFill>
                    <a:srgbClr val="005D90">
                      <a:alpha val="90000"/>
                    </a:srgbClr>
                  </a:solidFill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21" name="Rectangle 20"/>
                  <p:cNvSpPr/>
                  <p:nvPr userDrawn="1"/>
                </p:nvSpPr>
                <p:spPr bwMode="auto">
                  <a:xfrm flipV="1">
                    <a:off x="0" y="0"/>
                    <a:ext cx="9144000" cy="634612"/>
                  </a:xfrm>
                  <a:prstGeom prst="rect">
                    <a:avLst/>
                  </a:prstGeom>
                  <a:pattFill prst="pct40">
                    <a:fgClr>
                      <a:srgbClr val="E2E7EF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16" name="Group 15"/>
                <p:cNvGrpSpPr/>
                <p:nvPr userDrawn="1"/>
              </p:nvGrpSpPr>
              <p:grpSpPr>
                <a:xfrm>
                  <a:off x="0" y="6263734"/>
                  <a:ext cx="9144001" cy="670466"/>
                  <a:chOff x="0" y="6263734"/>
                  <a:chExt cx="9144001" cy="670466"/>
                </a:xfrm>
              </p:grpSpPr>
              <p:sp>
                <p:nvSpPr>
                  <p:cNvPr id="17" name="Rectangle 16"/>
                  <p:cNvSpPr/>
                  <p:nvPr/>
                </p:nvSpPr>
                <p:spPr bwMode="auto">
                  <a:xfrm>
                    <a:off x="0" y="6299588"/>
                    <a:ext cx="9144000" cy="634612"/>
                  </a:xfrm>
                  <a:prstGeom prst="rect">
                    <a:avLst/>
                  </a:prstGeom>
                  <a:solidFill>
                    <a:srgbClr val="003364"/>
                  </a:solidFill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8" name="object 3">
                    <a:extLst>
                      <a:ext uri="{FF2B5EF4-FFF2-40B4-BE49-F238E27FC236}">
                        <a16:creationId xmlns:a16="http://schemas.microsoft.com/office/drawing/2014/main" id="{01A5F68C-A763-4654-86A3-538766958881}"/>
                      </a:ext>
                    </a:extLst>
                  </p:cNvPr>
                  <p:cNvSpPr/>
                  <p:nvPr/>
                </p:nvSpPr>
                <p:spPr>
                  <a:xfrm>
                    <a:off x="0" y="6335625"/>
                    <a:ext cx="9144001" cy="54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01600" h="39370">
                        <a:moveTo>
                          <a:pt x="0" y="38861"/>
                        </a:moveTo>
                        <a:lnTo>
                          <a:pt x="12801600" y="38861"/>
                        </a:lnTo>
                        <a:lnTo>
                          <a:pt x="12801600" y="0"/>
                        </a:lnTo>
                        <a:lnTo>
                          <a:pt x="0" y="0"/>
                        </a:lnTo>
                        <a:lnTo>
                          <a:pt x="0" y="38861"/>
                        </a:lnTo>
                        <a:close/>
                      </a:path>
                    </a:pathLst>
                  </a:custGeom>
                  <a:solidFill>
                    <a:srgbClr val="FBC000"/>
                  </a:solidFill>
                </p:spPr>
                <p:txBody>
                  <a:bodyPr wrap="square" lIns="0" tIns="0" rIns="0" bIns="0" rtlCol="0"/>
                  <a:lstStyle/>
                  <a:p>
                    <a:pPr defTabSz="605150">
                      <a:defRPr/>
                    </a:pPr>
                    <a:endParaRPr sz="1191">
                      <a:solidFill>
                        <a:prstClr val="black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19" name="object 4">
                    <a:extLst>
                      <a:ext uri="{FF2B5EF4-FFF2-40B4-BE49-F238E27FC236}">
                        <a16:creationId xmlns:a16="http://schemas.microsoft.com/office/drawing/2014/main" id="{43C7B324-63FA-4D03-93C4-BD4AE498B090}"/>
                      </a:ext>
                    </a:extLst>
                  </p:cNvPr>
                  <p:cNvSpPr/>
                  <p:nvPr/>
                </p:nvSpPr>
                <p:spPr>
                  <a:xfrm>
                    <a:off x="0" y="6263734"/>
                    <a:ext cx="9144000" cy="75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01600" h="144144">
                        <a:moveTo>
                          <a:pt x="0" y="0"/>
                        </a:moveTo>
                        <a:lnTo>
                          <a:pt x="0" y="144018"/>
                        </a:lnTo>
                        <a:lnTo>
                          <a:pt x="12801600" y="144018"/>
                        </a:lnTo>
                        <a:lnTo>
                          <a:pt x="1280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1DDEE"/>
                  </a:solidFill>
                </p:spPr>
                <p:txBody>
                  <a:bodyPr wrap="square" lIns="0" tIns="0" rIns="0" bIns="0" rtlCol="0"/>
                  <a:lstStyle/>
                  <a:p>
                    <a:pPr defTabSz="605150">
                      <a:defRPr/>
                    </a:pPr>
                    <a:endParaRPr sz="1191">
                      <a:solidFill>
                        <a:prstClr val="black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</p:grpSp>
          <p:sp>
            <p:nvSpPr>
              <p:cNvPr id="13" name="object 3">
                <a:extLst>
                  <a:ext uri="{FF2B5EF4-FFF2-40B4-BE49-F238E27FC236}">
                    <a16:creationId xmlns:a16="http://schemas.microsoft.com/office/drawing/2014/main" id="{01A5F68C-A763-4654-86A3-538766958881}"/>
                  </a:ext>
                </a:extLst>
              </p:cNvPr>
              <p:cNvSpPr/>
              <p:nvPr userDrawn="1"/>
            </p:nvSpPr>
            <p:spPr>
              <a:xfrm flipV="1">
                <a:off x="0" y="544416"/>
                <a:ext cx="9144001" cy="54159"/>
              </a:xfrm>
              <a:custGeom>
                <a:avLst/>
                <a:gdLst/>
                <a:ahLst/>
                <a:cxnLst/>
                <a:rect l="l" t="t" r="r" b="b"/>
                <a:pathLst>
                  <a:path w="12801600" h="39370">
                    <a:moveTo>
                      <a:pt x="0" y="38861"/>
                    </a:moveTo>
                    <a:lnTo>
                      <a:pt x="12801600" y="38861"/>
                    </a:lnTo>
                    <a:lnTo>
                      <a:pt x="12801600" y="0"/>
                    </a:lnTo>
                    <a:lnTo>
                      <a:pt x="0" y="0"/>
                    </a:lnTo>
                    <a:lnTo>
                      <a:pt x="0" y="38861"/>
                    </a:lnTo>
                    <a:close/>
                  </a:path>
                </a:pathLst>
              </a:custGeom>
              <a:solidFill>
                <a:srgbClr val="FBC000"/>
              </a:solidFill>
            </p:spPr>
            <p:txBody>
              <a:bodyPr wrap="square" lIns="0" tIns="0" rIns="0" bIns="0" rtlCol="0"/>
              <a:lstStyle/>
              <a:p>
                <a:pPr defTabSz="605150">
                  <a:defRPr/>
                </a:pPr>
                <a:endParaRPr sz="119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" name="object 4">
                <a:extLst>
                  <a:ext uri="{FF2B5EF4-FFF2-40B4-BE49-F238E27FC236}">
                    <a16:creationId xmlns:a16="http://schemas.microsoft.com/office/drawing/2014/main" id="{43C7B324-63FA-4D03-93C4-BD4AE498B090}"/>
                  </a:ext>
                </a:extLst>
              </p:cNvPr>
              <p:cNvSpPr/>
              <p:nvPr userDrawn="1"/>
            </p:nvSpPr>
            <p:spPr>
              <a:xfrm flipV="1">
                <a:off x="0" y="594711"/>
                <a:ext cx="9144000" cy="75755"/>
              </a:xfrm>
              <a:custGeom>
                <a:avLst/>
                <a:gdLst/>
                <a:ahLst/>
                <a:cxnLst/>
                <a:rect l="l" t="t" r="r" b="b"/>
                <a:pathLst>
                  <a:path w="12801600" h="144144">
                    <a:moveTo>
                      <a:pt x="0" y="0"/>
                    </a:moveTo>
                    <a:lnTo>
                      <a:pt x="0" y="144018"/>
                    </a:lnTo>
                    <a:lnTo>
                      <a:pt x="12801600" y="144018"/>
                    </a:lnTo>
                    <a:lnTo>
                      <a:pt x="1280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3364"/>
              </a:solidFill>
            </p:spPr>
            <p:txBody>
              <a:bodyPr wrap="square" lIns="0" tIns="0" rIns="0" bIns="0" rtlCol="0"/>
              <a:lstStyle/>
              <a:p>
                <a:pPr defTabSz="605150">
                  <a:defRPr/>
                </a:pPr>
                <a:endParaRPr sz="119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 userDrawn="1"/>
          </p:nvGrpSpPr>
          <p:grpSpPr>
            <a:xfrm>
              <a:off x="152400" y="6298659"/>
              <a:ext cx="600618" cy="600616"/>
              <a:chOff x="1038225" y="5884069"/>
              <a:chExt cx="661988" cy="661986"/>
            </a:xfrm>
          </p:grpSpPr>
          <p:sp>
            <p:nvSpPr>
              <p:cNvPr id="10" name="object 8">
                <a:extLst>
                  <a:ext uri="{FF2B5EF4-FFF2-40B4-BE49-F238E27FC236}">
                    <a16:creationId xmlns:a16="http://schemas.microsoft.com/office/drawing/2014/main" id="{3E0CF506-82BD-4305-89A9-9F0378ECC5A1}"/>
                  </a:ext>
                </a:extLst>
              </p:cNvPr>
              <p:cNvSpPr/>
              <p:nvPr/>
            </p:nvSpPr>
            <p:spPr>
              <a:xfrm>
                <a:off x="1066800" y="5907795"/>
                <a:ext cx="603698" cy="610720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  <a:ln>
                <a:noFill/>
              </a:ln>
            </p:spPr>
            <p:txBody>
              <a:bodyPr wrap="square" lIns="0" tIns="0" rIns="0" bIns="0" rtlCol="0"/>
              <a:lstStyle/>
              <a:p>
                <a:pPr defTabSz="605150">
                  <a:defRPr/>
                </a:pPr>
                <a:endParaRPr sz="119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" name="object 9">
                <a:extLst>
                  <a:ext uri="{FF2B5EF4-FFF2-40B4-BE49-F238E27FC236}">
                    <a16:creationId xmlns:a16="http://schemas.microsoft.com/office/drawing/2014/main" id="{A9635948-9C48-461F-A8AF-76CF16AC3069}"/>
                  </a:ext>
                </a:extLst>
              </p:cNvPr>
              <p:cNvSpPr/>
              <p:nvPr/>
            </p:nvSpPr>
            <p:spPr>
              <a:xfrm>
                <a:off x="1038225" y="5884069"/>
                <a:ext cx="661988" cy="661986"/>
              </a:xfrm>
              <a:custGeom>
                <a:avLst/>
                <a:gdLst/>
                <a:ahLst/>
                <a:cxnLst/>
                <a:rect l="l" t="t" r="r" b="b"/>
                <a:pathLst>
                  <a:path w="789940" h="923925">
                    <a:moveTo>
                      <a:pt x="789432" y="923544"/>
                    </a:moveTo>
                    <a:lnTo>
                      <a:pt x="789432" y="0"/>
                    </a:lnTo>
                    <a:lnTo>
                      <a:pt x="0" y="0"/>
                    </a:lnTo>
                    <a:lnTo>
                      <a:pt x="0" y="923544"/>
                    </a:lnTo>
                    <a:lnTo>
                      <a:pt x="19811" y="923544"/>
                    </a:lnTo>
                    <a:lnTo>
                      <a:pt x="19811" y="39624"/>
                    </a:lnTo>
                    <a:lnTo>
                      <a:pt x="39623" y="19812"/>
                    </a:lnTo>
                    <a:lnTo>
                      <a:pt x="39623" y="39624"/>
                    </a:lnTo>
                    <a:lnTo>
                      <a:pt x="749807" y="39624"/>
                    </a:lnTo>
                    <a:lnTo>
                      <a:pt x="749807" y="19812"/>
                    </a:lnTo>
                    <a:lnTo>
                      <a:pt x="769619" y="39624"/>
                    </a:lnTo>
                    <a:lnTo>
                      <a:pt x="769619" y="923544"/>
                    </a:lnTo>
                    <a:lnTo>
                      <a:pt x="789432" y="923544"/>
                    </a:lnTo>
                    <a:close/>
                  </a:path>
                  <a:path w="789940" h="923925">
                    <a:moveTo>
                      <a:pt x="39623" y="39624"/>
                    </a:moveTo>
                    <a:lnTo>
                      <a:pt x="39623" y="19812"/>
                    </a:lnTo>
                    <a:lnTo>
                      <a:pt x="19811" y="39624"/>
                    </a:lnTo>
                    <a:lnTo>
                      <a:pt x="39623" y="39624"/>
                    </a:lnTo>
                    <a:close/>
                  </a:path>
                  <a:path w="789940" h="923925">
                    <a:moveTo>
                      <a:pt x="39623" y="883158"/>
                    </a:moveTo>
                    <a:lnTo>
                      <a:pt x="39623" y="39624"/>
                    </a:lnTo>
                    <a:lnTo>
                      <a:pt x="19811" y="39624"/>
                    </a:lnTo>
                    <a:lnTo>
                      <a:pt x="19812" y="883158"/>
                    </a:lnTo>
                    <a:lnTo>
                      <a:pt x="39623" y="883158"/>
                    </a:lnTo>
                    <a:close/>
                  </a:path>
                  <a:path w="789940" h="923925">
                    <a:moveTo>
                      <a:pt x="769619" y="883158"/>
                    </a:moveTo>
                    <a:lnTo>
                      <a:pt x="19812" y="883158"/>
                    </a:lnTo>
                    <a:lnTo>
                      <a:pt x="39623" y="902970"/>
                    </a:lnTo>
                    <a:lnTo>
                      <a:pt x="39623" y="923544"/>
                    </a:lnTo>
                    <a:lnTo>
                      <a:pt x="749807" y="923544"/>
                    </a:lnTo>
                    <a:lnTo>
                      <a:pt x="749807" y="902970"/>
                    </a:lnTo>
                    <a:lnTo>
                      <a:pt x="769619" y="883158"/>
                    </a:lnTo>
                    <a:close/>
                  </a:path>
                  <a:path w="789940" h="923925">
                    <a:moveTo>
                      <a:pt x="39623" y="923544"/>
                    </a:moveTo>
                    <a:lnTo>
                      <a:pt x="39623" y="902970"/>
                    </a:lnTo>
                    <a:lnTo>
                      <a:pt x="19812" y="883158"/>
                    </a:lnTo>
                    <a:lnTo>
                      <a:pt x="19811" y="923544"/>
                    </a:lnTo>
                    <a:lnTo>
                      <a:pt x="39623" y="923544"/>
                    </a:lnTo>
                    <a:close/>
                  </a:path>
                  <a:path w="789940" h="923925">
                    <a:moveTo>
                      <a:pt x="769619" y="39624"/>
                    </a:moveTo>
                    <a:lnTo>
                      <a:pt x="749807" y="19812"/>
                    </a:lnTo>
                    <a:lnTo>
                      <a:pt x="749807" y="39624"/>
                    </a:lnTo>
                    <a:lnTo>
                      <a:pt x="769619" y="39624"/>
                    </a:lnTo>
                    <a:close/>
                  </a:path>
                  <a:path w="789940" h="923925">
                    <a:moveTo>
                      <a:pt x="769619" y="883158"/>
                    </a:moveTo>
                    <a:lnTo>
                      <a:pt x="769619" y="39624"/>
                    </a:lnTo>
                    <a:lnTo>
                      <a:pt x="749807" y="39624"/>
                    </a:lnTo>
                    <a:lnTo>
                      <a:pt x="749807" y="883158"/>
                    </a:lnTo>
                    <a:lnTo>
                      <a:pt x="769619" y="883158"/>
                    </a:lnTo>
                    <a:close/>
                  </a:path>
                  <a:path w="789940" h="923925">
                    <a:moveTo>
                      <a:pt x="769619" y="923544"/>
                    </a:moveTo>
                    <a:lnTo>
                      <a:pt x="769619" y="883158"/>
                    </a:lnTo>
                    <a:lnTo>
                      <a:pt x="749807" y="902970"/>
                    </a:lnTo>
                    <a:lnTo>
                      <a:pt x="749807" y="923544"/>
                    </a:lnTo>
                    <a:lnTo>
                      <a:pt x="769619" y="923544"/>
                    </a:lnTo>
                    <a:close/>
                  </a:path>
                </a:pathLst>
              </a:custGeom>
              <a:solidFill>
                <a:srgbClr val="1F3763"/>
              </a:solidFill>
            </p:spPr>
            <p:txBody>
              <a:bodyPr wrap="square" lIns="0" tIns="0" rIns="0" bIns="0" rtlCol="0"/>
              <a:lstStyle/>
              <a:p>
                <a:pPr defTabSz="605150">
                  <a:defRPr/>
                </a:pPr>
                <a:endParaRPr sz="1191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"/>
            <a:ext cx="10515600" cy="5441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248" y="838202"/>
            <a:ext cx="10515600" cy="5289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61E9543-AA3C-4FDB-B229-898FBC1D7A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8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3364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blacklistednews.com/article/69294/california-wildfires-fears-radioactive-waste-could-be-caught-in-destructive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imate Change Adaptation, Coffee, and Corporate Social Responsbility : Challenges and ...">
            <a:extLst>
              <a:ext uri="{FF2B5EF4-FFF2-40B4-BE49-F238E27FC236}">
                <a16:creationId xmlns:a16="http://schemas.microsoft.com/office/drawing/2014/main" id="{1A3B6CA0-12B1-4A97-99E3-A6F3B3C56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7" r="9091" b="11301"/>
          <a:stretch/>
        </p:blipFill>
        <p:spPr>
          <a:xfrm>
            <a:off x="0" y="0"/>
            <a:ext cx="12308305" cy="708277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D8EBA2F-1783-422D-9166-AEA453D1B27C}"/>
              </a:ext>
            </a:extLst>
          </p:cNvPr>
          <p:cNvSpPr txBox="1">
            <a:spLocks/>
          </p:cNvSpPr>
          <p:nvPr/>
        </p:nvSpPr>
        <p:spPr>
          <a:xfrm>
            <a:off x="723900" y="3720431"/>
            <a:ext cx="10744200" cy="3137569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  <a:buClr>
                <a:srgbClr val="4590B8"/>
              </a:buClr>
              <a:defRPr/>
            </a:pPr>
            <a:r>
              <a:rPr lang="en-US" sz="3200">
                <a:solidFill>
                  <a:schemeClr val="bg1"/>
                </a:solidFill>
                <a:latin typeface="Century Gothic" panose="020B0502020202020204" pitchFamily="34" charset="0"/>
              </a:rPr>
              <a:t>strategic Resilience Post-Disaster: Leveraging Code Enforcement &amp; Mitigation</a:t>
            </a:r>
          </a:p>
          <a:p>
            <a:pPr algn="ctr">
              <a:spcAft>
                <a:spcPts val="0"/>
              </a:spcAft>
              <a:buClr>
                <a:srgbClr val="4590B8"/>
              </a:buClr>
              <a:defRPr/>
            </a:pPr>
            <a:r>
              <a:rPr lang="en-US" sz="2000" i="1"/>
              <a:t>Maximizing Federal Resources for Long-Term Recovery</a:t>
            </a:r>
            <a:endParaRPr lang="en-US" sz="20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0"/>
              </a:spcAft>
              <a:buClr>
                <a:srgbClr val="4590B8"/>
              </a:buClr>
              <a:defRPr/>
            </a:pPr>
            <a:r>
              <a:rPr lang="en-US" sz="2000">
                <a:solidFill>
                  <a:schemeClr val="bg1"/>
                </a:solidFill>
                <a:latin typeface="Century Gothic" panose="020B0502020202020204" pitchFamily="34" charset="0"/>
              </a:rPr>
              <a:t>Melissa Boudrye, Resilience Branch Chief, </a:t>
            </a:r>
          </a:p>
          <a:p>
            <a:pPr algn="ctr">
              <a:spcAft>
                <a:spcPts val="0"/>
              </a:spcAft>
              <a:buClr>
                <a:srgbClr val="4590B8"/>
              </a:buClr>
              <a:defRPr/>
            </a:pPr>
            <a:r>
              <a:rPr lang="en-US" sz="2000">
                <a:solidFill>
                  <a:schemeClr val="bg1"/>
                </a:solidFill>
                <a:latin typeface="Century Gothic" panose="020B0502020202020204" pitchFamily="34" charset="0"/>
              </a:rPr>
              <a:t>California Governor’s Office of Emergency Services (</a:t>
            </a:r>
            <a:r>
              <a:rPr lang="en-US" sz="2000" err="1">
                <a:solidFill>
                  <a:schemeClr val="bg1"/>
                </a:solidFill>
                <a:latin typeface="Century Gothic" panose="020B0502020202020204" pitchFamily="34" charset="0"/>
              </a:rPr>
              <a:t>cal</a:t>
            </a:r>
            <a:r>
              <a:rPr lang="en-US" sz="200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000" err="1">
                <a:solidFill>
                  <a:schemeClr val="bg1"/>
                </a:solidFill>
                <a:latin typeface="Century Gothic" panose="020B0502020202020204" pitchFamily="34" charset="0"/>
              </a:rPr>
              <a:t>oes</a:t>
            </a:r>
            <a:r>
              <a:rPr lang="en-US" sz="200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en-US" sz="28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10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14C7-1FCB-2726-B346-6FC4DF06D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Century Gothic" panose="020B0502020202020204" pitchFamily="34" charset="0"/>
              </a:rPr>
              <a:t>Code Enforcement as Mitigation: HMGP 5% Codes &amp; Standards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84C61-1090-06A4-D65B-AD5F3DB41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01" y="1947673"/>
            <a:ext cx="11370397" cy="30969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400" b="1">
                <a:latin typeface="Century Gothic" panose="020B0502020202020204" pitchFamily="34" charset="0"/>
              </a:rPr>
              <a:t>Key Actions for Emergency Managers</a:t>
            </a:r>
            <a:endParaRPr lang="en-US" sz="1400">
              <a:latin typeface="Century Gothic" panose="020B0502020202020204" pitchFamily="34" charset="0"/>
            </a:endParaRPr>
          </a:p>
          <a:p>
            <a:r>
              <a:rPr lang="en-US" sz="1400" b="1">
                <a:latin typeface="Century Gothic" panose="020B0502020202020204" pitchFamily="34" charset="0"/>
              </a:rPr>
              <a:t>Pre-Disaster Prep</a:t>
            </a:r>
            <a:endParaRPr lang="en-US" sz="1400">
              <a:latin typeface="Century Gothic" panose="020B0502020202020204" pitchFamily="34" charset="0"/>
            </a:endParaRP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Include post-disaster code enforcement in your Hazard Mitigation Plan.</a:t>
            </a: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Build a “ready-to-submit” HMGP project application template.</a:t>
            </a: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Identify longer-term staffing, training, and IT needs.</a:t>
            </a:r>
          </a:p>
          <a:p>
            <a:r>
              <a:rPr lang="en-US" sz="1400" b="1">
                <a:latin typeface="Century Gothic" panose="020B0502020202020204" pitchFamily="34" charset="0"/>
              </a:rPr>
              <a:t>Post-Disaster Transition</a:t>
            </a:r>
            <a:endParaRPr lang="en-US" sz="1400">
              <a:latin typeface="Century Gothic" panose="020B0502020202020204" pitchFamily="34" charset="0"/>
            </a:endParaRP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Shift from Cat I (surge staffing) to HMGP 5% (sustained staffing &amp; system upgrades).</a:t>
            </a: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Use HMGP 5% to:</a:t>
            </a:r>
          </a:p>
          <a:p>
            <a:pPr lvl="2"/>
            <a:r>
              <a:rPr lang="en-US">
                <a:latin typeface="Century Gothic" panose="020B0502020202020204" pitchFamily="34" charset="0"/>
              </a:rPr>
              <a:t>Train inspectors on resilient codes.</a:t>
            </a:r>
          </a:p>
          <a:p>
            <a:pPr lvl="2"/>
            <a:r>
              <a:rPr lang="en-US">
                <a:latin typeface="Century Gothic" panose="020B0502020202020204" pitchFamily="34" charset="0"/>
              </a:rPr>
              <a:t>Fund digital permitting or mobile inspection tools.</a:t>
            </a:r>
          </a:p>
          <a:p>
            <a:pPr lvl="2"/>
            <a:r>
              <a:rPr lang="en-US">
                <a:latin typeface="Century Gothic" panose="020B0502020202020204" pitchFamily="34" charset="0"/>
              </a:rPr>
              <a:t>Support public education campaigns on safe rebuilding.</a:t>
            </a:r>
            <a:endParaRPr lang="en-US" sz="400"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26E47B-6DD4-1C57-DBDD-F79ADB0B24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59875"/>
              </p:ext>
            </p:extLst>
          </p:nvPr>
        </p:nvGraphicFramePr>
        <p:xfrm>
          <a:off x="1014495" y="5276295"/>
          <a:ext cx="1016300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3008">
                  <a:extLst>
                    <a:ext uri="{9D8B030D-6E8A-4147-A177-3AD203B41FA5}">
                      <a16:colId xmlns:a16="http://schemas.microsoft.com/office/drawing/2014/main" val="127536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Lessons Learned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Communities that plan HMGP projects </a:t>
                      </a:r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before</a:t>
                      </a: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 disasters capture more funding.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Don’t duplicate Cat I activities—frame HMGP as “sustaining + improving.”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Pair with HMGP Planning (7%) for code updates in your LHMPs if needed.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Leverage 5% Initiative funding to maximize full 10% of HMGP funding on code enforcement activities to maximize early funding wins post-disaster 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682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9767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8DD9-6769-FA35-39DE-78814B6E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Code Enforcement as Mitigation: PA Category I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0C0D-B70D-AEF8-5F30-DCC25C3E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28" y="2025396"/>
            <a:ext cx="11251143" cy="2953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b="1">
                <a:latin typeface="Century Gothic" panose="020B0502020202020204" pitchFamily="34" charset="0"/>
              </a:rPr>
              <a:t>Key Actions for Emergency Managers</a:t>
            </a:r>
            <a:endParaRPr lang="en-US" sz="1400">
              <a:latin typeface="Century Gothic" panose="020B0502020202020204" pitchFamily="34" charset="0"/>
            </a:endParaRPr>
          </a:p>
          <a:p>
            <a:r>
              <a:rPr lang="en-US" sz="1400" b="1">
                <a:latin typeface="Century Gothic" panose="020B0502020202020204" pitchFamily="34" charset="0"/>
              </a:rPr>
              <a:t>Pre-Disaster Prep</a:t>
            </a:r>
            <a:endParaRPr lang="en-US" sz="1400">
              <a:latin typeface="Century Gothic" panose="020B0502020202020204" pitchFamily="34" charset="0"/>
            </a:endParaRP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Document baseline staffing/inspection capacity.</a:t>
            </a: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Pre-identify contracts &amp; mutual aid agreements.</a:t>
            </a: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Build tracking systems (timesheets, permit logs, GPS for inspections).</a:t>
            </a:r>
          </a:p>
          <a:p>
            <a:r>
              <a:rPr lang="en-US" sz="1400" b="1">
                <a:latin typeface="Century Gothic" panose="020B0502020202020204" pitchFamily="34" charset="0"/>
              </a:rPr>
              <a:t>When Disaster Hits</a:t>
            </a:r>
            <a:endParaRPr lang="en-US" sz="1400">
              <a:latin typeface="Century Gothic" panose="020B0502020202020204" pitchFamily="34" charset="0"/>
            </a:endParaRP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Activate surge inspectors (Category I covers overtime/backfill staff support).</a:t>
            </a: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Deploy temporary IT/permitting systems to manage volume.</a:t>
            </a:r>
          </a:p>
          <a:p>
            <a:pPr lvl="1"/>
            <a:r>
              <a:rPr lang="en-US" sz="1400">
                <a:latin typeface="Century Gothic" panose="020B0502020202020204" pitchFamily="34" charset="0"/>
              </a:rPr>
              <a:t>Tie all inspections to </a:t>
            </a:r>
            <a:r>
              <a:rPr lang="en-US" sz="1400" i="1" u="sng">
                <a:latin typeface="Century Gothic" panose="020B0502020202020204" pitchFamily="34" charset="0"/>
              </a:rPr>
              <a:t>disaster-damaged</a:t>
            </a:r>
            <a:r>
              <a:rPr lang="en-US" sz="1400">
                <a:latin typeface="Century Gothic" panose="020B0502020202020204" pitchFamily="34" charset="0"/>
              </a:rPr>
              <a:t> structures only.</a:t>
            </a: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108D854-7F2A-1FE1-E6F8-BFEDC0671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294124"/>
              </p:ext>
            </p:extLst>
          </p:nvPr>
        </p:nvGraphicFramePr>
        <p:xfrm>
          <a:off x="2118998" y="5288348"/>
          <a:ext cx="7954001" cy="1155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4001">
                  <a:extLst>
                    <a:ext uri="{9D8B030D-6E8A-4147-A177-3AD203B41FA5}">
                      <a16:colId xmlns:a16="http://schemas.microsoft.com/office/drawing/2014/main" val="127536947"/>
                    </a:ext>
                  </a:extLst>
                </a:gridCol>
              </a:tblGrid>
              <a:tr h="115526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Lessons Learned</a:t>
                      </a:r>
                      <a:endParaRPr lang="en-US" sz="1400" dirty="0">
                        <a:latin typeface="Century Gothic" panose="020B0502020202020204" pitchFamily="34" charset="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Missing baseline data = delayed or denied reimbursement.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Many communities underutilize Cat I by not tracking inspections in detail.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Must wrap work </a:t>
                      </a:r>
                      <a:r>
                        <a:rPr lang="en-US" sz="1400" b="1" dirty="0">
                          <a:latin typeface="Century Gothic" panose="020B0502020202020204" pitchFamily="34" charset="0"/>
                        </a:rPr>
                        <a:t>within 180 days</a:t>
                      </a: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 — plan staffing accordingly.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682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786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A5E4E-A759-3582-36A2-2CE19828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Strategic Code Enforcement for Resilient Recovery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95B16E9-6C7E-EDCD-6F4F-5B86929726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261887"/>
              </p:ext>
            </p:extLst>
          </p:nvPr>
        </p:nvGraphicFramePr>
        <p:xfrm>
          <a:off x="905254" y="1984248"/>
          <a:ext cx="10460737" cy="2889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0CF5235-C223-0753-EEDE-2C90BEA0B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8337"/>
              </p:ext>
            </p:extLst>
          </p:nvPr>
        </p:nvGraphicFramePr>
        <p:xfrm>
          <a:off x="1828291" y="5249485"/>
          <a:ext cx="8614664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4664">
                  <a:extLst>
                    <a:ext uri="{9D8B030D-6E8A-4147-A177-3AD203B41FA5}">
                      <a16:colId xmlns:a16="http://schemas.microsoft.com/office/drawing/2014/main" val="127536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Lessons Learned</a:t>
                      </a:r>
                      <a:endParaRPr lang="en-US" sz="1600" dirty="0">
                        <a:latin typeface="Century Gothic" panose="020B0502020202020204" pitchFamily="34" charset="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entury Gothic" panose="020B0502020202020204" pitchFamily="34" charset="0"/>
                        </a:rPr>
                        <a:t>Missing baseline = lost reimbursement.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entury Gothic" panose="020B0502020202020204" pitchFamily="34" charset="0"/>
                        </a:rPr>
                        <a:t>Communities that pre-plan HMGP projects capture more funds.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entury Gothic" panose="020B0502020202020204" pitchFamily="34" charset="0"/>
                        </a:rPr>
                        <a:t>Code enforcement is not just compliance—it’s strategic mitigation.</a:t>
                      </a:r>
                    </a:p>
                    <a:p>
                      <a:endParaRPr lang="en-US" sz="16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682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73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oville Dam crisis - Wikipedia">
            <a:extLst>
              <a:ext uri="{FF2B5EF4-FFF2-40B4-BE49-F238E27FC236}">
                <a16:creationId xmlns:a16="http://schemas.microsoft.com/office/drawing/2014/main" id="{3D6265AD-E3E2-4842-A55D-4C51AD9105FF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-1"/>
            <a:ext cx="12192000" cy="69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22BE0C-806D-5E4E-C3FF-349358C41496}"/>
              </a:ext>
            </a:extLst>
          </p:cNvPr>
          <p:cNvSpPr/>
          <p:nvPr/>
        </p:nvSpPr>
        <p:spPr>
          <a:xfrm>
            <a:off x="0" y="1034143"/>
            <a:ext cx="2559050" cy="4789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89F34-A328-48AD-A84E-2D5CA9B825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49350"/>
            <a:ext cx="2559050" cy="10287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600">
                <a:solidFill>
                  <a:srgbClr val="D7B50B"/>
                </a:solidFill>
                <a:latin typeface="Century Gothic" panose="020B0502020202020204" pitchFamily="34" charset="0"/>
              </a:rPr>
              <a:t>Strategic Recovery</a:t>
            </a:r>
            <a:endParaRPr lang="en-US" sz="4950">
              <a:solidFill>
                <a:srgbClr val="D7B50B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183301-D3FA-421B-A7B3-373C877CA57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0790050"/>
              </p:ext>
            </p:extLst>
          </p:nvPr>
        </p:nvGraphicFramePr>
        <p:xfrm>
          <a:off x="0" y="2251075"/>
          <a:ext cx="2338388" cy="296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787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9DE5-8CAF-705C-F3C5-032A1849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Long-Term Resilient Recovery</a:t>
            </a:r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8658EC3-34B3-69D7-013F-2AFD29DF3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51" y="2556722"/>
            <a:ext cx="469582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dirty="0">
                <a:latin typeface="Century Gothic" panose="020B0502020202020204" pitchFamily="34" charset="0"/>
              </a:rPr>
              <a:t>Recovery without strategy is simply rebuilding. But with foresight and strategic alignment, it’s an opportunity to leap forward in resilience. </a:t>
            </a: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endParaRPr lang="en-US" altLang="en-US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en-US" altLang="en-US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There is a perception that Mitigation occurs long after Recovery is complete, when in reality it is an integrated process. 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298370135"/>
              </p:ext>
            </p:extLst>
          </p:nvPr>
        </p:nvGraphicFramePr>
        <p:xfrm>
          <a:off x="4686216" y="1296237"/>
          <a:ext cx="7010233" cy="521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5533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ABE1-CC0A-68BA-BBA9-CFE371D3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Funding Alignment Timeline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7741907-05DE-E8C8-557D-B693C2EECC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622113"/>
              </p:ext>
            </p:extLst>
          </p:nvPr>
        </p:nvGraphicFramePr>
        <p:xfrm>
          <a:off x="219075" y="1847850"/>
          <a:ext cx="11782425" cy="5010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7161D21-EC26-2692-FCEF-94FA64DB033D}"/>
              </a:ext>
            </a:extLst>
          </p:cNvPr>
          <p:cNvGrpSpPr/>
          <p:nvPr/>
        </p:nvGrpSpPr>
        <p:grpSpPr>
          <a:xfrm>
            <a:off x="1447800" y="2636044"/>
            <a:ext cx="1447800" cy="1585911"/>
            <a:chOff x="1737300" y="1921440"/>
            <a:chExt cx="1651870" cy="159576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0C11B5-6BA1-4E3B-932B-C6B5848B1947}"/>
                </a:ext>
              </a:extLst>
            </p:cNvPr>
            <p:cNvSpPr/>
            <p:nvPr/>
          </p:nvSpPr>
          <p:spPr>
            <a:xfrm>
              <a:off x="1737300" y="1921440"/>
              <a:ext cx="1651870" cy="12809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473641-9F06-3227-21EB-9DC26AAB6338}"/>
                </a:ext>
              </a:extLst>
            </p:cNvPr>
            <p:cNvSpPr txBox="1"/>
            <p:nvPr/>
          </p:nvSpPr>
          <p:spPr>
            <a:xfrm>
              <a:off x="1737300" y="2236249"/>
              <a:ext cx="1651870" cy="1280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>
                  <a:latin typeface="Century Gothic" panose="020B0502020202020204" pitchFamily="34" charset="0"/>
                </a:rPr>
                <a:t>HMGP: 30 Estimate Released by FEMA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311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D6AD-9BFB-C3B5-962F-1B98DCCD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Integrating 406 &amp; 404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633D66-75FE-F04D-9A30-9B6192C9D8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689716"/>
              </p:ext>
            </p:extLst>
          </p:nvPr>
        </p:nvGraphicFramePr>
        <p:xfrm>
          <a:off x="263673" y="2030365"/>
          <a:ext cx="11455887" cy="4626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7963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lack jigsaw puzzle pieces">
            <a:extLst>
              <a:ext uri="{FF2B5EF4-FFF2-40B4-BE49-F238E27FC236}">
                <a16:creationId xmlns:a16="http://schemas.microsoft.com/office/drawing/2014/main" id="{282CB2AE-309E-B1A3-3D96-107DF08AC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021B3E-F9ED-04A0-831D-83225CD01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US">
                <a:latin typeface="Century Gothic" panose="020B0502020202020204" pitchFamily="34" charset="0"/>
              </a:rPr>
              <a:t>Maximizing Federal Investments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1544-C809-BBCE-814F-227756AF9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Century Gothic" panose="020B0502020202020204" pitchFamily="34" charset="0"/>
              </a:rPr>
              <a:t>The biggest takeaway: we can’t treat funding streams separately. They’re puzzle pieces — and it’s our job to fit them together.</a:t>
            </a:r>
          </a:p>
          <a:p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780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9C059-D163-3C0F-807F-5D95B280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Maximizing Federal Investments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4D6D5C-DCF6-E442-D8EF-23A957807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44" y="1948590"/>
            <a:ext cx="11489055" cy="44979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b="1" dirty="0">
                <a:latin typeface="Century Gothic" panose="020B0502020202020204" pitchFamily="34" charset="0"/>
              </a:rPr>
              <a:t>Key Actions for Emergency Managers</a:t>
            </a:r>
            <a:endParaRPr lang="en-US" sz="1400" dirty="0">
              <a:latin typeface="Century Gothic" panose="020B0502020202020204" pitchFamily="34" charset="0"/>
            </a:endParaRPr>
          </a:p>
          <a:p>
            <a:r>
              <a:rPr lang="en-US" sz="1400" b="1" dirty="0">
                <a:latin typeface="Century Gothic" panose="020B0502020202020204" pitchFamily="34" charset="0"/>
              </a:rPr>
              <a:t>Pre-Disaster Prep</a:t>
            </a:r>
            <a:endParaRPr lang="en-US" sz="1400" dirty="0">
              <a:latin typeface="Century Gothic" panose="020B0502020202020204" pitchFamily="34" charset="0"/>
            </a:endParaRP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Document eligible structures and infrastructure systems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Know who your eligible stakeholders are within your community and build relationships with them prior to disasters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Identify Mitigation Actions or opportunities in your Local Hazard Mitigation Plan </a:t>
            </a:r>
          </a:p>
          <a:p>
            <a:pPr lvl="2"/>
            <a:r>
              <a:rPr lang="en-US" sz="1200" dirty="0">
                <a:latin typeface="Century Gothic" panose="020B0502020202020204" pitchFamily="34" charset="0"/>
              </a:rPr>
              <a:t>Build out draft HMGP subapplications based on potential priority projects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Complete pre-work for priority HMGP projects: scoping/design/EHP review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Pre-identify contracts &amp; mutual aid agreements.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Develop tracking systems, documentation templates, internal guidance &amp; SOPs </a:t>
            </a:r>
          </a:p>
          <a:p>
            <a:r>
              <a:rPr lang="en-US" sz="1600" b="1" dirty="0">
                <a:latin typeface="Century Gothic" panose="020B0502020202020204" pitchFamily="34" charset="0"/>
              </a:rPr>
              <a:t>When Disaster Hits (post-response &amp; stabilization) </a:t>
            </a:r>
            <a:endParaRPr lang="en-US" sz="1600" dirty="0">
              <a:latin typeface="Century Gothic" panose="020B0502020202020204" pitchFamily="34" charset="0"/>
            </a:endParaRP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Host Kick-Off Meeting with all relevant recovery stakeholders once you’ve captured your damage inventory list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Determine project priorities for PA 406 &amp; HMGP 404 </a:t>
            </a:r>
          </a:p>
          <a:p>
            <a:pPr lvl="2"/>
            <a:r>
              <a:rPr lang="en-US" sz="1200" dirty="0">
                <a:latin typeface="Century Gothic" panose="020B0502020202020204" pitchFamily="34" charset="0"/>
              </a:rPr>
              <a:t>Be intentional with your HMGP Notice of Funding Opportunity to highlight the priority projects your community is looking to fund, and socialize those priorities early </a:t>
            </a:r>
          </a:p>
          <a:p>
            <a:pPr lvl="1"/>
            <a:r>
              <a:rPr lang="en-US" sz="1400" dirty="0">
                <a:latin typeface="Century Gothic" panose="020B0502020202020204" pitchFamily="34" charset="0"/>
              </a:rPr>
              <a:t>Identify Contractor/Consultant Support early for pre-award activities (HMGP-404) and A&amp;E activities (PA-406)</a:t>
            </a:r>
          </a:p>
        </p:txBody>
      </p:sp>
    </p:spTree>
    <p:extLst>
      <p:ext uri="{BB962C8B-B14F-4D97-AF65-F5344CB8AC3E}">
        <p14:creationId xmlns:p14="http://schemas.microsoft.com/office/powerpoint/2010/main" val="1254325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9EC8-5513-E43E-434A-332B5D62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Lessons Learned: 406 PA &amp; 404 HMGP Funding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29B19-136D-CC5C-F33C-FDA5EAC67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32871"/>
            <a:ext cx="11029615" cy="431555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Identify community leadership priorities early in the process to ensure the recovery strategy maintains alignment to the community’s vision for a resilient recovery </a:t>
            </a:r>
          </a:p>
          <a:p>
            <a:r>
              <a:rPr lang="en-US" dirty="0">
                <a:latin typeface="Century Gothic" panose="020B0502020202020204" pitchFamily="34" charset="0"/>
              </a:rPr>
              <a:t>Don’t overcomplicate your recovery strategy—identify what needs to be fixed (PA), what you would like to make stronger (406), and what wasn’t damaged that you’d like to mitigate (404) </a:t>
            </a:r>
          </a:p>
          <a:p>
            <a:r>
              <a:rPr lang="en-US" dirty="0">
                <a:latin typeface="Century Gothic" panose="020B0502020202020204" pitchFamily="34" charset="0"/>
              </a:rPr>
              <a:t>Ensure that priorities and the strategy are communicated consistently across the recovery and that buy-in is incorporated across all programs</a:t>
            </a:r>
          </a:p>
          <a:p>
            <a:r>
              <a:rPr lang="en-US" dirty="0">
                <a:latin typeface="Century Gothic" panose="020B0502020202020204" pitchFamily="34" charset="0"/>
              </a:rPr>
              <a:t>Organize your recovery team so that there is representation from all stakeholders with key decision-makers to expedite concurrence 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Align targeted working groups, strike teams, task forces based on project-specific requirements, but always circle back to core recovery team to ensure progress is communicated and any issues can be </a:t>
            </a:r>
            <a:r>
              <a:rPr lang="en-US">
                <a:latin typeface="Century Gothic" panose="020B0502020202020204" pitchFamily="34" charset="0"/>
              </a:rPr>
              <a:t>managed effectively 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Determine opportunities for PA 406 early to begin development/incorporation into the PA projects </a:t>
            </a:r>
          </a:p>
          <a:p>
            <a:r>
              <a:rPr lang="en-US" dirty="0">
                <a:latin typeface="Century Gothic" panose="020B0502020202020204" pitchFamily="34" charset="0"/>
              </a:rPr>
              <a:t>Build out HMGP 404 projects/templates in advance of a disaster so that they can be submitted once the initial 30-day HMGP Cost-Estimate is released </a:t>
            </a:r>
          </a:p>
        </p:txBody>
      </p:sp>
    </p:spTree>
    <p:extLst>
      <p:ext uri="{BB962C8B-B14F-4D97-AF65-F5344CB8AC3E}">
        <p14:creationId xmlns:p14="http://schemas.microsoft.com/office/powerpoint/2010/main" val="425008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E446F-1609-3FA1-8D76-0EFA7931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Setting the Stage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16C60-18BC-A75B-ACBB-6BB0CD409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71583"/>
            <a:ext cx="11029615" cy="2719290"/>
          </a:xfrm>
        </p:spPr>
        <p:txBody>
          <a:bodyPr/>
          <a:lstStyle/>
          <a:p>
            <a:pPr marL="305435" indent="-305435"/>
            <a:r>
              <a:rPr lang="en-US" sz="2400" b="1">
                <a:latin typeface="Century Gothic"/>
              </a:rPr>
              <a:t>Disasters = Opportunities to reinforce community resilience  </a:t>
            </a:r>
            <a:endParaRPr lang="en-US"/>
          </a:p>
          <a:p>
            <a:pPr marL="305435" indent="-305435"/>
            <a:r>
              <a:rPr lang="en-US" sz="2400" b="1">
                <a:latin typeface="Century Gothic"/>
              </a:rPr>
              <a:t>Recovery decisions in the first 6-12 months shape community resilience for decades </a:t>
            </a:r>
          </a:p>
          <a:p>
            <a:pPr marL="305435" indent="-305435"/>
            <a:r>
              <a:rPr lang="en-US" sz="2400" b="1">
                <a:latin typeface="Century Gothic"/>
              </a:rPr>
              <a:t>Key question: </a:t>
            </a:r>
            <a:r>
              <a:rPr lang="en-US" sz="2400" b="1" i="1">
                <a:latin typeface="Century Gothic"/>
              </a:rPr>
              <a:t>Are we just rebuilding, or building back stronger? </a:t>
            </a:r>
          </a:p>
          <a:p>
            <a:pPr marL="0" indent="0">
              <a:buNone/>
            </a:pPr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2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BD8CBF-1782-456F-AF12-36CD021CC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urning forest and trees">
            <a:extLst>
              <a:ext uri="{FF2B5EF4-FFF2-40B4-BE49-F238E27FC236}">
                <a16:creationId xmlns:a16="http://schemas.microsoft.com/office/drawing/2014/main" id="{0D465B74-F76C-0801-AC6E-BABA6C1DDE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8A186C0-DD3C-4FF4-B165-943244CBD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97385-3998-4B19-4488-E6F2010F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>
                <a:latin typeface="Century Gothic" panose="020B0502020202020204" pitchFamily="34" charset="0"/>
              </a:rPr>
              <a:t>Call to Action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6B15A5-F4B5-4786-934F-E57C7FA30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C8356C-9FE6-4DFB-8DBF-FDC1EE310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DAF1C0-5210-43EC-A140-4032C6EBE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A89CEF-B8CB-4CA8-BD58-AE4392F25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952EA-84C5-10A3-F109-12ABE120E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r>
              <a:rPr lang="en-US">
                <a:latin typeface="Century Gothic" panose="020B0502020202020204" pitchFamily="34" charset="0"/>
              </a:rPr>
              <a:t>Don’t wait until the disaster to prepare for recovery and resilience opportunities </a:t>
            </a:r>
          </a:p>
          <a:p>
            <a:r>
              <a:rPr lang="en-US">
                <a:latin typeface="Century Gothic" panose="020B0502020202020204" pitchFamily="34" charset="0"/>
              </a:rPr>
              <a:t>Use Category I + HMGP 5% to scale code enforcement.</a:t>
            </a:r>
          </a:p>
          <a:p>
            <a:r>
              <a:rPr lang="en-US">
                <a:latin typeface="Century Gothic" panose="020B0502020202020204" pitchFamily="34" charset="0"/>
              </a:rPr>
              <a:t>Align PA 406 + HMGP 404 from day one and get leadership buy-in early! </a:t>
            </a:r>
          </a:p>
          <a:p>
            <a:pPr marL="0" indent="0">
              <a:buNone/>
            </a:pPr>
            <a:br>
              <a:rPr lang="en-US">
                <a:latin typeface="Century Gothic" panose="020B0502020202020204" pitchFamily="34" charset="0"/>
              </a:rPr>
            </a:br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65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D54DB8-C150-4290-85D6-F5B0262BF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8D511D2-9CF1-40DE-BB88-A5A48A0E8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ree, smoke, outdoor, track&#10;&#10;Description automatically generated">
            <a:extLst>
              <a:ext uri="{FF2B5EF4-FFF2-40B4-BE49-F238E27FC236}">
                <a16:creationId xmlns:a16="http://schemas.microsoft.com/office/drawing/2014/main" id="{6AFFB69C-8563-CEEB-5F2A-DEBBBC9DA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5066" r="9091" b="67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0ADCA80-A0B1-4379-94EC-0A1A73BE1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EB4D79C-3A0E-4CB5-9A3D-BB816FD52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839C3D0-536E-4C48-A1C1-D9B718A84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CD86D3-6074-8C88-A4A6-B43E66183B49}"/>
              </a:ext>
            </a:extLst>
          </p:cNvPr>
          <p:cNvSpPr txBox="1"/>
          <p:nvPr/>
        </p:nvSpPr>
        <p:spPr>
          <a:xfrm>
            <a:off x="584200" y="2142067"/>
            <a:ext cx="3412067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600" cap="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27B09-39CE-4190-41EB-FF84DA83F8BB}"/>
              </a:ext>
            </a:extLst>
          </p:cNvPr>
          <p:cNvSpPr txBox="1"/>
          <p:nvPr/>
        </p:nvSpPr>
        <p:spPr>
          <a:xfrm>
            <a:off x="9900988" y="6657945"/>
            <a:ext cx="229101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blacklistednews.com/article/69294/california-wildfires-fears-radioactive-waste-could-be-caught-in-destruct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6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8DEEA-B369-1804-79E7-B1818FCD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Post-Disaster Mitigation-Resiliency Framework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46CB9C-DD8A-3B96-D200-32BF1D9501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4812268"/>
              </p:ext>
            </p:extLst>
          </p:nvPr>
        </p:nvGraphicFramePr>
        <p:xfrm>
          <a:off x="581192" y="2083385"/>
          <a:ext cx="11029616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16CE05-20DB-90C2-FC1A-DB78A4C44CC6}"/>
              </a:ext>
            </a:extLst>
          </p:cNvPr>
          <p:cNvSpPr txBox="1"/>
          <p:nvPr/>
        </p:nvSpPr>
        <p:spPr>
          <a:xfrm>
            <a:off x="4964430" y="3835181"/>
            <a:ext cx="2263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entury Gothic" panose="020B0502020202020204" pitchFamily="34" charset="0"/>
              </a:rPr>
              <a:t>Strategic Resilience</a:t>
            </a:r>
          </a:p>
        </p:txBody>
      </p:sp>
    </p:spTree>
    <p:extLst>
      <p:ext uri="{BB962C8B-B14F-4D97-AF65-F5344CB8AC3E}">
        <p14:creationId xmlns:p14="http://schemas.microsoft.com/office/powerpoint/2010/main" val="125435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6AB1-DACE-4912-8760-CA5C5DA6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Laying the Foundation: Key FEMA Funding Programs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1707C-0BDE-54D5-EC78-022923034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45970"/>
            <a:ext cx="11029616" cy="4503420"/>
          </a:xfrm>
        </p:spPr>
        <p:txBody>
          <a:bodyPr numCol="2">
            <a:norm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Public Assistance (PA) 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Category A: Debris Removal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Category B: Emergency Protective Measures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Category C Roads &amp; Bridges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Category D Water Control Facilities 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Category E Public Buildings &amp; Equipment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Category F Utilities 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Category G Parks, Recreational, &amp; Other Facilities</a:t>
            </a:r>
          </a:p>
          <a:p>
            <a:pPr lvl="1"/>
            <a:r>
              <a:rPr lang="en-US">
                <a:highlight>
                  <a:srgbClr val="FFFF00"/>
                </a:highlight>
                <a:latin typeface="Century Gothic" panose="020B0502020202020204" pitchFamily="34" charset="0"/>
              </a:rPr>
              <a:t>Category I Code Enforcement / Building Inspections</a:t>
            </a:r>
          </a:p>
          <a:p>
            <a:r>
              <a:rPr lang="en-US" b="1">
                <a:highlight>
                  <a:srgbClr val="FFFF00"/>
                </a:highlight>
                <a:latin typeface="Century Gothic" panose="020B0502020202020204" pitchFamily="34" charset="0"/>
              </a:rPr>
              <a:t>Public Assistance Mitigation (406)</a:t>
            </a:r>
          </a:p>
          <a:p>
            <a:r>
              <a:rPr lang="en-US" b="1">
                <a:highlight>
                  <a:srgbClr val="FFFF00"/>
                </a:highlight>
                <a:latin typeface="Century Gothic" panose="020B0502020202020204" pitchFamily="34" charset="0"/>
              </a:rPr>
              <a:t>Hazard Mitigation Assistance-Hazard Mitigation Grant Program (HMGP-404) </a:t>
            </a:r>
          </a:p>
          <a:p>
            <a:pPr lvl="1"/>
            <a:r>
              <a:rPr lang="en-US">
                <a:highlight>
                  <a:srgbClr val="FFFF00"/>
                </a:highlight>
                <a:latin typeface="Century Gothic" panose="020B0502020202020204" pitchFamily="34" charset="0"/>
              </a:rPr>
              <a:t>5% Codes &amp; Standards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5% Initiative (Innovative Mitigation Solutions)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Advanced Assistance (Up to 25%)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Planning Grants (Up to 7%)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Management Costs (Up to 15%)</a:t>
            </a:r>
          </a:p>
          <a:p>
            <a:pPr lvl="1"/>
            <a:r>
              <a:rPr lang="en-US">
                <a:highlight>
                  <a:srgbClr val="FFFF00"/>
                </a:highlight>
                <a:latin typeface="Century Gothic" panose="020B0502020202020204" pitchFamily="34" charset="0"/>
              </a:rPr>
              <a:t>HMGP Projects</a:t>
            </a:r>
          </a:p>
          <a:p>
            <a:pPr lvl="1"/>
            <a:endParaRPr lang="en-US">
              <a:latin typeface="Century Gothic" panose="020B0502020202020204" pitchFamily="34" charset="0"/>
            </a:endParaRPr>
          </a:p>
          <a:p>
            <a:pPr lvl="1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89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1C46B7C-6781-B7BE-D643-BA4AFB81F2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679144"/>
              </p:ext>
            </p:extLst>
          </p:nvPr>
        </p:nvGraphicFramePr>
        <p:xfrm>
          <a:off x="495300" y="501492"/>
          <a:ext cx="11201400" cy="5855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647">
                  <a:extLst>
                    <a:ext uri="{9D8B030D-6E8A-4147-A177-3AD203B41FA5}">
                      <a16:colId xmlns:a16="http://schemas.microsoft.com/office/drawing/2014/main" val="3982877302"/>
                    </a:ext>
                  </a:extLst>
                </a:gridCol>
                <a:gridCol w="2856357">
                  <a:extLst>
                    <a:ext uri="{9D8B030D-6E8A-4147-A177-3AD203B41FA5}">
                      <a16:colId xmlns:a16="http://schemas.microsoft.com/office/drawing/2014/main" val="3891158376"/>
                    </a:ext>
                  </a:extLst>
                </a:gridCol>
                <a:gridCol w="2343894">
                  <a:extLst>
                    <a:ext uri="{9D8B030D-6E8A-4147-A177-3AD203B41FA5}">
                      <a16:colId xmlns:a16="http://schemas.microsoft.com/office/drawing/2014/main" val="3419119473"/>
                    </a:ext>
                  </a:extLst>
                </a:gridCol>
                <a:gridCol w="4018502">
                  <a:extLst>
                    <a:ext uri="{9D8B030D-6E8A-4147-A177-3AD203B41FA5}">
                      <a16:colId xmlns:a16="http://schemas.microsoft.com/office/drawing/2014/main" val="2582400093"/>
                    </a:ext>
                  </a:extLst>
                </a:gridCol>
              </a:tblGrid>
              <a:tr h="673415">
                <a:tc>
                  <a:txBody>
                    <a:bodyPr/>
                    <a:lstStyle/>
                    <a:p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Century Gothic" panose="020B0502020202020204" pitchFamily="34" charset="0"/>
                        </a:rPr>
                        <a:t>Eligible Applicants</a:t>
                      </a:r>
                    </a:p>
                    <a:p>
                      <a:pPr algn="ctr"/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Century Gothic" panose="020B0502020202020204" pitchFamily="34" charset="0"/>
                        </a:rPr>
                        <a:t>Cost Share</a:t>
                      </a:r>
                    </a:p>
                    <a:p>
                      <a:pPr algn="ctr"/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Century Gothic" panose="020B0502020202020204" pitchFamily="34" charset="0"/>
                        </a:rPr>
                        <a:t>Eligible Activities </a:t>
                      </a:r>
                    </a:p>
                    <a:p>
                      <a:pPr algn="ctr"/>
                      <a:endParaRPr lang="en-US" sz="160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0951298"/>
                  </a:ext>
                </a:extLst>
              </a:tr>
              <a:tr h="1578701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Century Gothic" panose="020B0502020202020204" pitchFamily="34" charset="0"/>
                        </a:rPr>
                        <a:t>PA (Cat C-I)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Public Entities: State, local, tribal, territorial (SLTT) governments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Certain private nonprofits (critical facilities, essential services)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Standard: 75% federal / 25% non-federal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Can increase to 90/10 in major disasters at presidential discretion </a:t>
                      </a:r>
                    </a:p>
                    <a:p>
                      <a:endParaRPr lang="en-US" sz="14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Repair/replacement of roads, bridges, water facilities, utilities, public buildings, parks, equipment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(Cat I) Surge staffing for inspections; overtime/backfill; temporary office/equipment; IT/permitting systems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4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905900"/>
                  </a:ext>
                </a:extLst>
              </a:tr>
              <a:tr h="895607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Century Gothic" panose="020B0502020202020204" pitchFamily="34" charset="0"/>
                        </a:rPr>
                        <a:t>PA Mitigation (406)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Same as PA (SLTT + eligible PNPs)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Century Gothic" panose="020B0502020202020204" pitchFamily="34" charset="0"/>
                        </a:rPr>
                        <a:t>75% Federal Share </a:t>
                      </a:r>
                    </a:p>
                    <a:p>
                      <a:r>
                        <a:rPr lang="en-US" sz="1400">
                          <a:latin typeface="Century Gothic" panose="020B0502020202020204" pitchFamily="34" charset="0"/>
                        </a:rPr>
                        <a:t>25% Non-Federal Share </a:t>
                      </a:r>
                    </a:p>
                    <a:p>
                      <a:endParaRPr lang="en-US" sz="14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Appendix J; Mitigation added to damaged facilities (e.g., seismic bracing, floodproofing, fire-resistant rebuilds)</a:t>
                      </a:r>
                    </a:p>
                    <a:p>
                      <a:endParaRPr lang="en-US" sz="14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749582"/>
                  </a:ext>
                </a:extLst>
              </a:tr>
              <a:tr h="231124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Century Gothic" panose="020B0502020202020204" pitchFamily="34" charset="0"/>
                        </a:rPr>
                        <a:t>HMGP (404)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SLTT governments (often sub-applicants via state);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Eligible PNPs via sponsors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Private sector entities can be pass-through subrecipients if the primary applicant is a public entity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Century Gothic" panose="020B0502020202020204" pitchFamily="34" charset="0"/>
                        </a:rPr>
                        <a:t>75% Federal Share </a:t>
                      </a:r>
                    </a:p>
                    <a:p>
                      <a:r>
                        <a:rPr lang="en-US" sz="1400">
                          <a:latin typeface="Century Gothic" panose="020B0502020202020204" pitchFamily="34" charset="0"/>
                        </a:rPr>
                        <a:t>25% Non-Federal Share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Standalone mitigation projects, </a:t>
                      </a:r>
                      <a:r>
                        <a:rPr lang="en-US" sz="1400">
                          <a:highlight>
                            <a:srgbClr val="FFFF00"/>
                          </a:highlight>
                          <a:latin typeface="Century Gothic" panose="020B0502020202020204" pitchFamily="34" charset="0"/>
                        </a:rPr>
                        <a:t>not tied to damages from a disaster </a:t>
                      </a:r>
                      <a:r>
                        <a:rPr lang="en-US" sz="1400">
                          <a:latin typeface="Century Gothic" panose="020B0502020202020204" pitchFamily="34" charset="0"/>
                        </a:rPr>
                        <a:t>(buyouts, safe rooms, wildfire hardening, undergrounding utilities);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>
                          <a:latin typeface="Century Gothic" panose="020B0502020202020204" pitchFamily="34" charset="0"/>
                        </a:rPr>
                        <a:t>5% Codes &amp; Standards</a:t>
                      </a:r>
                      <a:r>
                        <a:rPr lang="en-US" sz="1400">
                          <a:latin typeface="Century Gothic" panose="020B0502020202020204" pitchFamily="34" charset="0"/>
                        </a:rPr>
                        <a:t> = post-disaster code enforcement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5% innovative pilots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Local Hazard Mitigation Plans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Planning Related Projects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Century Gothic" panose="020B0502020202020204" pitchFamily="34" charset="0"/>
                        </a:rPr>
                        <a:t>Advanced Assistance/Scoping Projects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039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16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BCF3-9093-AEA2-1908-CAEE641A2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What’s Eligible under Category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AF2E3-F3C5-8210-087D-EAEA47C4D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2019300"/>
            <a:ext cx="11210757" cy="4136544"/>
          </a:xfrm>
        </p:spPr>
        <p:txBody>
          <a:bodyPr>
            <a:normAutofit fontScale="85000" lnSpcReduction="20000"/>
          </a:bodyPr>
          <a:lstStyle/>
          <a:p>
            <a:r>
              <a:rPr lang="en-US" b="1">
                <a:latin typeface="Century Gothic" panose="020B0502020202020204" pitchFamily="34" charset="0"/>
              </a:rPr>
              <a:t>Detailed eligible activities lists</a:t>
            </a:r>
            <a:r>
              <a:rPr lang="en-US">
                <a:latin typeface="Century Gothic" panose="020B0502020202020204" pitchFamily="34" charset="0"/>
              </a:rPr>
              <a:t> (now spelled out) across four buckets:</a:t>
            </a:r>
          </a:p>
          <a:p>
            <a:pPr marL="0" indent="0">
              <a:buNone/>
            </a:pPr>
            <a:endParaRPr lang="en-US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>
              <a:latin typeface="Century Gothic" panose="020B0502020202020204" pitchFamily="34" charset="0"/>
            </a:endParaRPr>
          </a:p>
          <a:p>
            <a:r>
              <a:rPr lang="en-US">
                <a:latin typeface="Century Gothic" panose="020B0502020202020204" pitchFamily="34" charset="0"/>
              </a:rPr>
              <a:t>***</a:t>
            </a:r>
            <a:r>
              <a:rPr lang="en-US" b="1">
                <a:latin typeface="Century Gothic" panose="020B0502020202020204" pitchFamily="34" charset="0"/>
              </a:rPr>
              <a:t> Labor cost rules.</a:t>
            </a:r>
            <a:r>
              <a:rPr lang="en-US">
                <a:latin typeface="Century Gothic" panose="020B0502020202020204" pitchFamily="34" charset="0"/>
              </a:rPr>
              <a:t> For Category I, </a:t>
            </a:r>
            <a:r>
              <a:rPr lang="en-US" b="1">
                <a:latin typeface="Century Gothic" panose="020B0502020202020204" pitchFamily="34" charset="0"/>
              </a:rPr>
              <a:t>only overtime</a:t>
            </a:r>
            <a:r>
              <a:rPr lang="en-US">
                <a:latin typeface="Century Gothic" panose="020B0502020202020204" pitchFamily="34" charset="0"/>
              </a:rPr>
              <a:t> is eligible for </a:t>
            </a:r>
            <a:r>
              <a:rPr lang="en-US" b="1">
                <a:latin typeface="Century Gothic" panose="020B0502020202020204" pitchFamily="34" charset="0"/>
              </a:rPr>
              <a:t>budgeted</a:t>
            </a:r>
            <a:r>
              <a:rPr lang="en-US">
                <a:latin typeface="Century Gothic" panose="020B0502020202020204" pitchFamily="34" charset="0"/>
              </a:rPr>
              <a:t> staff; </a:t>
            </a:r>
            <a:r>
              <a:rPr lang="en-US" b="1">
                <a:latin typeface="Century Gothic" panose="020B0502020202020204" pitchFamily="34" charset="0"/>
              </a:rPr>
              <a:t>straight-time and overtime</a:t>
            </a:r>
            <a:r>
              <a:rPr lang="en-US">
                <a:latin typeface="Century Gothic" panose="020B0502020202020204" pitchFamily="34" charset="0"/>
              </a:rPr>
              <a:t> are eligible for </a:t>
            </a:r>
            <a:r>
              <a:rPr lang="en-US" b="1">
                <a:latin typeface="Century Gothic" panose="020B0502020202020204" pitchFamily="34" charset="0"/>
              </a:rPr>
              <a:t>unbudgeted</a:t>
            </a:r>
            <a:r>
              <a:rPr lang="en-US">
                <a:latin typeface="Century Gothic" panose="020B0502020202020204" pitchFamily="34" charset="0"/>
              </a:rPr>
              <a:t> staff.	</a:t>
            </a:r>
          </a:p>
          <a:p>
            <a:pPr marL="0" indent="0">
              <a:buNone/>
            </a:pPr>
            <a:endParaRPr lang="en-US">
              <a:latin typeface="Century Gothic" panose="020B0502020202020204" pitchFamily="34" charset="0"/>
            </a:endParaRPr>
          </a:p>
          <a:p>
            <a:r>
              <a:rPr lang="en-US" b="1">
                <a:latin typeface="Century Gothic" panose="020B0502020202020204" pitchFamily="34" charset="0"/>
              </a:rPr>
              <a:t>Ineligible activities clarified.</a:t>
            </a:r>
            <a:r>
              <a:rPr lang="en-US">
                <a:latin typeface="Century Gothic" panose="020B0502020202020204" pitchFamily="34" charset="0"/>
              </a:rPr>
              <a:t> 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No funding for </a:t>
            </a:r>
            <a:r>
              <a:rPr lang="en-US" b="1">
                <a:latin typeface="Century Gothic" panose="020B0502020202020204" pitchFamily="34" charset="0"/>
              </a:rPr>
              <a:t>non-disaster-related</a:t>
            </a:r>
            <a:r>
              <a:rPr lang="en-US">
                <a:latin typeface="Century Gothic" panose="020B0502020202020204" pitchFamily="34" charset="0"/>
              </a:rPr>
              <a:t> code enforcement; 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No </a:t>
            </a:r>
            <a:r>
              <a:rPr lang="en-US" b="1">
                <a:latin typeface="Century Gothic" panose="020B0502020202020204" pitchFamily="34" charset="0"/>
              </a:rPr>
              <a:t>adopting/updating</a:t>
            </a:r>
            <a:r>
              <a:rPr lang="en-US">
                <a:latin typeface="Century Gothic" panose="020B0502020202020204" pitchFamily="34" charset="0"/>
              </a:rPr>
              <a:t> codes, floodplain ordinances, zoning, or land-use plans; </a:t>
            </a:r>
          </a:p>
          <a:p>
            <a:pPr lvl="1"/>
            <a:r>
              <a:rPr lang="en-US">
                <a:latin typeface="Century Gothic" panose="020B0502020202020204" pitchFamily="34" charset="0"/>
              </a:rPr>
              <a:t>Category I </a:t>
            </a:r>
            <a:r>
              <a:rPr lang="en-US" b="1">
                <a:latin typeface="Century Gothic" panose="020B0502020202020204" pitchFamily="34" charset="0"/>
              </a:rPr>
              <a:t>cannot</a:t>
            </a:r>
            <a:r>
              <a:rPr lang="en-US">
                <a:latin typeface="Century Gothic" panose="020B0502020202020204" pitchFamily="34" charset="0"/>
              </a:rPr>
              <a:t> be used as an alternate project and </a:t>
            </a:r>
            <a:r>
              <a:rPr lang="en-US" b="1">
                <a:latin typeface="Century Gothic" panose="020B0502020202020204" pitchFamily="34" charset="0"/>
              </a:rPr>
              <a:t>cannot</a:t>
            </a:r>
            <a:r>
              <a:rPr lang="en-US">
                <a:latin typeface="Century Gothic" panose="020B0502020202020204" pitchFamily="34" charset="0"/>
              </a:rPr>
              <a:t> include a 406 HMP component.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2F035E-3F40-4CDF-019B-D8D675757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584687"/>
              </p:ext>
            </p:extLst>
          </p:nvPr>
        </p:nvGraphicFramePr>
        <p:xfrm>
          <a:off x="771143" y="2458584"/>
          <a:ext cx="10839664" cy="1427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916">
                  <a:extLst>
                    <a:ext uri="{9D8B030D-6E8A-4147-A177-3AD203B41FA5}">
                      <a16:colId xmlns:a16="http://schemas.microsoft.com/office/drawing/2014/main" val="1320726520"/>
                    </a:ext>
                  </a:extLst>
                </a:gridCol>
                <a:gridCol w="2709916">
                  <a:extLst>
                    <a:ext uri="{9D8B030D-6E8A-4147-A177-3AD203B41FA5}">
                      <a16:colId xmlns:a16="http://schemas.microsoft.com/office/drawing/2014/main" val="761885789"/>
                    </a:ext>
                  </a:extLst>
                </a:gridCol>
                <a:gridCol w="2709916">
                  <a:extLst>
                    <a:ext uri="{9D8B030D-6E8A-4147-A177-3AD203B41FA5}">
                      <a16:colId xmlns:a16="http://schemas.microsoft.com/office/drawing/2014/main" val="2372224691"/>
                    </a:ext>
                  </a:extLst>
                </a:gridCol>
                <a:gridCol w="2709916">
                  <a:extLst>
                    <a:ext uri="{9D8B030D-6E8A-4147-A177-3AD203B41FA5}">
                      <a16:colId xmlns:a16="http://schemas.microsoft.com/office/drawing/2014/main" val="3359784908"/>
                    </a:ext>
                  </a:extLst>
                </a:gridCol>
              </a:tblGrid>
              <a:tr h="142761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Building code administration 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(permit intake/review, staffing, contractor support, public/staff training, plan review systems, monitoring for unpermitted work, etc.);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Code enforcement </a:t>
                      </a:r>
                      <a:r>
                        <a:rPr lang="fr-FR" sz="1200" b="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(inspections, corrective action, condemnations, elevation certs, violation abatement support);</a:t>
                      </a:r>
                      <a:endParaRPr lang="en-US" sz="1200" b="0" kern="1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Floodplain ordinance administration &amp; enforcement </a:t>
                      </a:r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(permits, inspections, public outreach, enforcement actions);</a:t>
                      </a:r>
                    </a:p>
                    <a:p>
                      <a:pPr algn="l"/>
                      <a:endParaRPr lang="en-US" sz="1200" b="0" kern="1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Substantial damage determinations </a:t>
                      </a:r>
                      <a:r>
                        <a:rPr lang="en-US" sz="1200" b="0" kern="120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(field surveys, SDE data entry, owner notices, compliance inspections, appeals).</a:t>
                      </a:r>
                    </a:p>
                    <a:p>
                      <a:pPr algn="l"/>
                      <a:endParaRPr lang="en-US" sz="1200" b="0" kern="120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54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11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166E-C01F-F96C-FA73-7591F78F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What’s new in PA Policy?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18ED6-E6DD-65AC-C5D3-C0C2CBC9F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42" y="2013001"/>
            <a:ext cx="11591758" cy="414284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400">
                <a:latin typeface="Century Gothic" panose="020B0502020202020204" pitchFamily="34" charset="0"/>
              </a:rPr>
              <a:t>Disaster Recovery Reform Act (DRRA) §1206 authorizes FEMA PA funding for </a:t>
            </a:r>
            <a:r>
              <a:rPr lang="en-US" sz="1400" b="1">
                <a:latin typeface="Century Gothic" panose="020B0502020202020204" pitchFamily="34" charset="0"/>
              </a:rPr>
              <a:t>building code and floodplain management administration and enforcement (BCFMAE)</a:t>
            </a:r>
            <a:r>
              <a:rPr lang="en-US" sz="1400">
                <a:latin typeface="Century Gothic" panose="020B0502020202020204" pitchFamily="34" charset="0"/>
              </a:rPr>
              <a:t> after a major disaster—i.e., the work your code and floodplain teams do to keep post-disaster rebuilding safe and compliant. PAPPG v5 folds this into </a:t>
            </a:r>
            <a:r>
              <a:rPr lang="en-US" sz="1400" b="1">
                <a:latin typeface="Century Gothic" panose="020B0502020202020204" pitchFamily="34" charset="0"/>
              </a:rPr>
              <a:t>PA Category I</a:t>
            </a:r>
            <a:r>
              <a:rPr lang="en-US" sz="1400">
                <a:latin typeface="Century Gothic" panose="020B0502020202020204" pitchFamily="34" charset="0"/>
              </a:rPr>
              <a:t> and formalizes eligibility, limits, and documentation. </a:t>
            </a:r>
          </a:p>
          <a:p>
            <a:pPr marL="305435" indent="-305435"/>
            <a:r>
              <a:rPr lang="en-US" sz="1600">
                <a:latin typeface="Century Gothic" panose="020B0502020202020204" pitchFamily="34" charset="0"/>
              </a:rPr>
              <a:t>What’s new/clarified in PAPPG v5 (effective for disasters declared on/after Jan 6, 2025) </a:t>
            </a:r>
          </a:p>
          <a:p>
            <a:pPr marL="629920" lvl="1" indent="-305435"/>
            <a:r>
              <a:rPr lang="en-US" b="1">
                <a:latin typeface="Century Gothic" panose="020B0502020202020204" pitchFamily="34" charset="0"/>
              </a:rPr>
              <a:t>Category I codified in the Guide</a:t>
            </a:r>
            <a:r>
              <a:rPr lang="en-US">
                <a:latin typeface="Century Gothic" panose="020B0502020202020204" pitchFamily="34" charset="0"/>
              </a:rPr>
              <a:t> (previously covered under Category B) with a dedicated chapter and project “grouping.” FEMA explicitly places BCFMAE activities in </a:t>
            </a:r>
            <a:r>
              <a:rPr lang="en-US" b="1">
                <a:latin typeface="Century Gothic" panose="020B0502020202020204" pitchFamily="34" charset="0"/>
              </a:rPr>
              <a:t>Category I</a:t>
            </a:r>
            <a:r>
              <a:rPr lang="en-US">
                <a:latin typeface="Century Gothic" panose="020B0502020202020204" pitchFamily="34" charset="0"/>
              </a:rPr>
              <a:t> and says to group them together. </a:t>
            </a:r>
          </a:p>
          <a:p>
            <a:pPr marL="629920" lvl="1" indent="-305435"/>
            <a:r>
              <a:rPr lang="en-US" b="1">
                <a:latin typeface="Century Gothic" panose="020B0502020202020204" pitchFamily="34" charset="0"/>
              </a:rPr>
              <a:t>Firm 180-day eligibility window.</a:t>
            </a:r>
            <a:r>
              <a:rPr lang="en-US">
                <a:latin typeface="Century Gothic" panose="020B0502020202020204" pitchFamily="34" charset="0"/>
              </a:rPr>
              <a:t> Costs are eligible </a:t>
            </a:r>
            <a:r>
              <a:rPr lang="en-US" b="1">
                <a:latin typeface="Century Gothic" panose="020B0502020202020204" pitchFamily="34" charset="0"/>
              </a:rPr>
              <a:t>from the incident start</a:t>
            </a:r>
            <a:r>
              <a:rPr lang="en-US">
                <a:latin typeface="Century Gothic" panose="020B0502020202020204" pitchFamily="34" charset="0"/>
              </a:rPr>
              <a:t> and </a:t>
            </a:r>
            <a:r>
              <a:rPr lang="en-US" b="1">
                <a:latin typeface="Century Gothic" panose="020B0502020202020204" pitchFamily="34" charset="0"/>
              </a:rPr>
              <a:t>up to 180 days after PA permanent work is authorized</a:t>
            </a:r>
            <a:r>
              <a:rPr lang="en-US">
                <a:latin typeface="Century Gothic" panose="020B0502020202020204" pitchFamily="34" charset="0"/>
              </a:rPr>
              <a:t>; </a:t>
            </a:r>
            <a:r>
              <a:rPr lang="en-US" b="1">
                <a:latin typeface="Century Gothic" panose="020B0502020202020204" pitchFamily="34" charset="0"/>
              </a:rPr>
              <a:t>no extensions</a:t>
            </a:r>
            <a:r>
              <a:rPr lang="en-US">
                <a:latin typeface="Century Gothic" panose="020B0502020202020204" pitchFamily="34" charset="0"/>
              </a:rPr>
              <a:t> beyond 180 days. </a:t>
            </a:r>
          </a:p>
          <a:p>
            <a:pPr marL="629920" lvl="1" indent="-305435"/>
            <a:r>
              <a:rPr lang="en-US" b="1">
                <a:latin typeface="Century Gothic"/>
              </a:rPr>
              <a:t>Good-standing in NFIP required.</a:t>
            </a:r>
            <a:r>
              <a:rPr lang="en-US">
                <a:latin typeface="Century Gothic"/>
              </a:rPr>
              <a:t> Communities suspended/sanctioned under NFIP are </a:t>
            </a:r>
            <a:r>
              <a:rPr lang="en-US" b="1">
                <a:latin typeface="Century Gothic"/>
              </a:rPr>
              <a:t>ineligible</a:t>
            </a:r>
            <a:r>
              <a:rPr lang="en-US">
                <a:latin typeface="Century Gothic"/>
              </a:rPr>
              <a:t> for Category I.</a:t>
            </a:r>
          </a:p>
          <a:p>
            <a:pPr marL="629920" lvl="1" indent="-305435"/>
            <a:r>
              <a:rPr lang="en-US" b="1">
                <a:latin typeface="Century Gothic" panose="020B0502020202020204" pitchFamily="34" charset="0"/>
              </a:rPr>
              <a:t>Where/what work qualifies.</a:t>
            </a:r>
            <a:r>
              <a:rPr lang="en-US">
                <a:latin typeface="Century Gothic" panose="020B0502020202020204" pitchFamily="34" charset="0"/>
              </a:rPr>
              <a:t> Activities must be </a:t>
            </a:r>
            <a:r>
              <a:rPr lang="en-US" b="1">
                <a:latin typeface="Century Gothic" panose="020B0502020202020204" pitchFamily="34" charset="0"/>
              </a:rPr>
              <a:t>within the declared designated areas</a:t>
            </a:r>
            <a:r>
              <a:rPr lang="en-US">
                <a:latin typeface="Century Gothic" panose="020B0502020202020204" pitchFamily="34" charset="0"/>
              </a:rPr>
              <a:t>, </a:t>
            </a:r>
            <a:r>
              <a:rPr lang="en-US" b="1">
                <a:latin typeface="Century Gothic" panose="020B0502020202020204" pitchFamily="34" charset="0"/>
              </a:rPr>
              <a:t>within the applicant’s jurisdiction</a:t>
            </a:r>
            <a:r>
              <a:rPr lang="en-US">
                <a:latin typeface="Century Gothic" panose="020B0502020202020204" pitchFamily="34" charset="0"/>
              </a:rPr>
              <a:t>, and </a:t>
            </a:r>
            <a:r>
              <a:rPr lang="en-US" b="1">
                <a:latin typeface="Century Gothic" panose="020B0502020202020204" pitchFamily="34" charset="0"/>
              </a:rPr>
              <a:t>related to repair/replace/retrofit/relocate of disaster-damaged facilities</a:t>
            </a:r>
            <a:r>
              <a:rPr lang="en-US">
                <a:latin typeface="Century Gothic" panose="020B0502020202020204" pitchFamily="34" charset="0"/>
              </a:rPr>
              <a:t> (public, private, residential).</a:t>
            </a:r>
          </a:p>
          <a:p>
            <a:pPr marL="629920" lvl="1" indent="-305435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8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7BA22-F408-7B01-117A-0147D533C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What’s Eligible under HMGP 5% Codes &amp; Standards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F68CF6-2609-13D9-33C1-6EF186DD187A}"/>
              </a:ext>
            </a:extLst>
          </p:cNvPr>
          <p:cNvSpPr txBox="1"/>
          <p:nvPr/>
        </p:nvSpPr>
        <p:spPr>
          <a:xfrm>
            <a:off x="7115343" y="1914525"/>
            <a:ext cx="4495465" cy="203132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>
              <a:latin typeface="Century Gothic" panose="020B0502020202020204" pitchFamily="34" charset="0"/>
            </a:endParaRPr>
          </a:p>
          <a:p>
            <a:pPr algn="ctr"/>
            <a:r>
              <a:rPr lang="en-US" sz="1400" b="1">
                <a:latin typeface="Century Gothic" panose="020B0502020202020204" pitchFamily="34" charset="0"/>
              </a:rPr>
              <a:t>5% of HMGP funds</a:t>
            </a:r>
            <a:r>
              <a:rPr lang="en-US" sz="1400">
                <a:latin typeface="Century Gothic" panose="020B0502020202020204" pitchFamily="34" charset="0"/>
              </a:rPr>
              <a:t> to support adoption, enforcement, and enhancement of hazard-resistant building codes and land-use standards. Designed to accelerate resilient rebuilding and community capacity after a Presidential disaster declaration. </a:t>
            </a:r>
            <a:r>
              <a:rPr lang="en-US" sz="1400" b="1" i="1">
                <a:latin typeface="Century Gothic" panose="020B0502020202020204" pitchFamily="34" charset="0"/>
              </a:rPr>
              <a:t>Separate from the 5% Initiative set-aside but can be used in conjunction.</a:t>
            </a:r>
          </a:p>
          <a:p>
            <a:endParaRPr lang="en-US" sz="140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F4F5911-7C96-6098-55DC-3062FE586CAB}"/>
              </a:ext>
            </a:extLst>
          </p:cNvPr>
          <p:cNvSpPr txBox="1">
            <a:spLocks/>
          </p:cNvSpPr>
          <p:nvPr/>
        </p:nvSpPr>
        <p:spPr>
          <a:xfrm>
            <a:off x="6876288" y="3943176"/>
            <a:ext cx="4919135" cy="2850815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1400" b="1">
                <a:latin typeface="Century Gothic" panose="020B0502020202020204" pitchFamily="34" charset="0"/>
              </a:rPr>
              <a:t>Ineligible Activities</a:t>
            </a:r>
          </a:p>
          <a:p>
            <a:r>
              <a:rPr lang="en-US" sz="1400">
                <a:latin typeface="Century Gothic" panose="020B0502020202020204" pitchFamily="34" charset="0"/>
              </a:rPr>
              <a:t>Weakening codes or adopting standards below consensus codes.</a:t>
            </a:r>
          </a:p>
          <a:p>
            <a:r>
              <a:rPr lang="en-US" sz="1400">
                <a:latin typeface="Century Gothic" panose="020B0502020202020204" pitchFamily="34" charset="0"/>
              </a:rPr>
              <a:t>Routine, baseline staffing costs unrelated to the disaster.</a:t>
            </a:r>
          </a:p>
          <a:p>
            <a:r>
              <a:rPr lang="en-US" sz="1400">
                <a:latin typeface="Century Gothic" panose="020B0502020202020204" pitchFamily="34" charset="0"/>
              </a:rPr>
              <a:t>Activities already funded by other federal programs (e.g., overlapping PA Cat I).</a:t>
            </a:r>
          </a:p>
          <a:p>
            <a:r>
              <a:rPr lang="en-US" sz="1400">
                <a:latin typeface="Century Gothic" panose="020B0502020202020204" pitchFamily="34" charset="0"/>
              </a:rPr>
              <a:t>Physical construction/demolition not tied to capability/capacity.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898B9AE-F9EF-2837-A3E4-D02F72FC3D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155138"/>
              </p:ext>
            </p:extLst>
          </p:nvPr>
        </p:nvGraphicFramePr>
        <p:xfrm>
          <a:off x="396576" y="1955663"/>
          <a:ext cx="6185367" cy="4697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5367">
                  <a:extLst>
                    <a:ext uri="{9D8B030D-6E8A-4147-A177-3AD203B41FA5}">
                      <a16:colId xmlns:a16="http://schemas.microsoft.com/office/drawing/2014/main" val="1942340195"/>
                    </a:ext>
                  </a:extLst>
                </a:gridCol>
              </a:tblGrid>
              <a:tr h="399782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Eligible Activities: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752962"/>
                  </a:ext>
                </a:extLst>
              </a:tr>
              <a:tr h="1115914">
                <a:tc>
                  <a:txBody>
                    <a:bodyPr/>
                    <a:lstStyle/>
                    <a:p>
                      <a:pPr algn="l" defTabSz="457200" rtl="0" eaLnBrk="1" latinLnBrk="0" hangingPunct="1"/>
                      <a:r>
                        <a:rPr lang="en-US" sz="1200" b="1" kern="120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Code Evaluation &amp; Enhancement</a:t>
                      </a:r>
                    </a:p>
                    <a:p>
                      <a:pPr marL="628650" lvl="1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Assess existing building codes, zoning, subdivision, and floodplain ordinances.</a:t>
                      </a:r>
                    </a:p>
                    <a:p>
                      <a:pPr marL="628650" lvl="1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Update codes to align with latest consensus editions or stronger standards.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462869"/>
                  </a:ext>
                </a:extLst>
              </a:tr>
              <a:tr h="1057657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Century Gothic" panose="020B0502020202020204" pitchFamily="34" charset="0"/>
                        </a:rPr>
                        <a:t>Development &amp; Training</a:t>
                      </a:r>
                      <a:endParaRPr lang="en-US" sz="1200">
                        <a:latin typeface="Century Gothic" panose="020B0502020202020204" pitchFamily="34" charset="0"/>
                      </a:endParaRP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Develop hazard-resistant codes and ordinances.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Train and certify inspectors, plan reviewers, and code officials.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Deploy e-permitting, remote inspection, and enforcement technology.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280688"/>
                  </a:ext>
                </a:extLst>
              </a:tr>
              <a:tr h="797081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Century Gothic" panose="020B0502020202020204" pitchFamily="34" charset="0"/>
                        </a:rPr>
                        <a:t>Equipment &amp; Materials</a:t>
                      </a:r>
                      <a:endParaRPr lang="en-US" sz="1200">
                        <a:latin typeface="Century Gothic" panose="020B0502020202020204" pitchFamily="34" charset="0"/>
                      </a:endParaRP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Purchase code manuals, subscriptions, inspection software, and necessary equipment.</a:t>
                      </a:r>
                    </a:p>
                    <a:p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209019"/>
                  </a:ext>
                </a:extLst>
              </a:tr>
              <a:tr h="982110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Century Gothic" panose="020B0502020202020204" pitchFamily="34" charset="0"/>
                        </a:rPr>
                        <a:t>Post-Disaster Code Enforcement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Surge permitting, inspections, and plan review capacity</a:t>
                      </a:r>
                      <a:r>
                        <a:rPr lang="en-US" sz="100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Conduct substantial damage determinations.</a:t>
                      </a:r>
                    </a:p>
                    <a:p>
                      <a:pPr marL="628650" marR="0" lvl="1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>
                          <a:latin typeface="Century Gothic" panose="020B0502020202020204" pitchFamily="34" charset="0"/>
                        </a:rPr>
                        <a:t>Provide technical assistance to property owners for compliant repairs.</a:t>
                      </a:r>
                    </a:p>
                    <a:p>
                      <a:pPr lvl="1"/>
                      <a:r>
                        <a:rPr lang="en-US" sz="1200">
                          <a:latin typeface="Century Gothic" panose="020B0502020202020204" pitchFamily="34" charset="0"/>
                        </a:rPr>
                        <a:t> </a:t>
                      </a:r>
                      <a:endParaRPr lang="en-US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594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009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5892-6BB7-6245-705A-1AB8516B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panose="020B0502020202020204" pitchFamily="34" charset="0"/>
              </a:rPr>
              <a:t>the Post Disaster Code Enforcement Timeline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4C970D2-54C0-8891-777E-889EDE00DF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845725"/>
              </p:ext>
            </p:extLst>
          </p:nvPr>
        </p:nvGraphicFramePr>
        <p:xfrm>
          <a:off x="447675" y="1715956"/>
          <a:ext cx="11412093" cy="4940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321729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1_Default Design">
  <a:themeElements>
    <a:clrScheme name="Cal OES">
      <a:dk1>
        <a:sysClr val="windowText" lastClr="000000"/>
      </a:dk1>
      <a:lt1>
        <a:sysClr val="window" lastClr="FFFFFF"/>
      </a:lt1>
      <a:dk2>
        <a:srgbClr val="7F7F7F"/>
      </a:dk2>
      <a:lt2>
        <a:srgbClr val="EEECE1"/>
      </a:lt2>
      <a:accent1>
        <a:srgbClr val="013466"/>
      </a:accent1>
      <a:accent2>
        <a:srgbClr val="015E90"/>
      </a:accent2>
      <a:accent3>
        <a:srgbClr val="FCAD22"/>
      </a:accent3>
      <a:accent4>
        <a:srgbClr val="B50B37"/>
      </a:accent4>
      <a:accent5>
        <a:srgbClr val="013466"/>
      </a:accent5>
      <a:accent6>
        <a:srgbClr val="015E90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3">
      <a:dk1>
        <a:srgbClr val="003364"/>
      </a:dk1>
      <a:lt1>
        <a:srgbClr val="FFFFFF"/>
      </a:lt1>
      <a:dk2>
        <a:srgbClr val="000000"/>
      </a:dk2>
      <a:lt2>
        <a:srgbClr val="E2E7EF"/>
      </a:lt2>
      <a:accent1>
        <a:srgbClr val="FCAD22"/>
      </a:accent1>
      <a:accent2>
        <a:srgbClr val="EF3C39"/>
      </a:accent2>
      <a:accent3>
        <a:srgbClr val="5B9BD5"/>
      </a:accent3>
      <a:accent4>
        <a:srgbClr val="FFC000"/>
      </a:accent4>
      <a:accent5>
        <a:srgbClr val="70AD47"/>
      </a:accent5>
      <a:accent6>
        <a:srgbClr val="ED7D31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08D93E9CCC87468E073F8DD19DD6DE" ma:contentTypeVersion="14" ma:contentTypeDescription="Create a new document." ma:contentTypeScope="" ma:versionID="81f54276df1d87027ae944ab4e465be3">
  <xsd:schema xmlns:xsd="http://www.w3.org/2001/XMLSchema" xmlns:xs="http://www.w3.org/2001/XMLSchema" xmlns:p="http://schemas.microsoft.com/office/2006/metadata/properties" xmlns:ns1="http://schemas.microsoft.com/sharepoint/v3" xmlns:ns2="4863d343-8b61-44ec-9a1b-d03966cdb677" xmlns:ns3="dd6e55db-79a3-48e1-bc3b-88d2c6c14592" targetNamespace="http://schemas.microsoft.com/office/2006/metadata/properties" ma:root="true" ma:fieldsID="3bb4647a23d8cbda4cd8b5f434383797" ns1:_="" ns2:_="" ns3:_="">
    <xsd:import namespace="http://schemas.microsoft.com/sharepoint/v3"/>
    <xsd:import namespace="4863d343-8b61-44ec-9a1b-d03966cdb677"/>
    <xsd:import namespace="dd6e55db-79a3-48e1-bc3b-88d2c6c145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3d343-8b61-44ec-9a1b-d03966cdb6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87d590f-785b-47eb-89c7-5590b8e750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e55db-79a3-48e1-bc3b-88d2c6c1459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b87593-8c67-41c9-9360-475b178bd308}" ma:internalName="TaxCatchAll" ma:showField="CatchAllData" ma:web="dd6e55db-79a3-48e1-bc3b-88d2c6c145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63d343-8b61-44ec-9a1b-d03966cdb677">
      <Terms xmlns="http://schemas.microsoft.com/office/infopath/2007/PartnerControls"/>
    </lcf76f155ced4ddcb4097134ff3c332f>
    <TaxCatchAll xmlns="dd6e55db-79a3-48e1-bc3b-88d2c6c14592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219E41E-9E15-4174-9EA1-03472CB393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AD8B0B-99F0-4AD0-9677-75896D38036A}">
  <ds:schemaRefs>
    <ds:schemaRef ds:uri="4863d343-8b61-44ec-9a1b-d03966cdb677"/>
    <ds:schemaRef ds:uri="dd6e55db-79a3-48e1-bc3b-88d2c6c145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73F4521-7DFB-480F-8603-049D72F6A301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dd6e55db-79a3-48e1-bc3b-88d2c6c14592"/>
    <ds:schemaRef ds:uri="http://schemas.openxmlformats.org/package/2006/metadata/core-properties"/>
    <ds:schemaRef ds:uri="4863d343-8b61-44ec-9a1b-d03966cdb67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2795</Words>
  <Application>Microsoft Office PowerPoint</Application>
  <PresentationFormat>Widescreen</PresentationFormat>
  <Paragraphs>283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 Narrow</vt:lpstr>
      <vt:lpstr>Calibri</vt:lpstr>
      <vt:lpstr>Century Gothic</vt:lpstr>
      <vt:lpstr>Courier New</vt:lpstr>
      <vt:lpstr>Gill Sans MT</vt:lpstr>
      <vt:lpstr>Helvetica</vt:lpstr>
      <vt:lpstr>Tahoma</vt:lpstr>
      <vt:lpstr>Wingdings</vt:lpstr>
      <vt:lpstr>Wingdings 2</vt:lpstr>
      <vt:lpstr>Dividend</vt:lpstr>
      <vt:lpstr>1_Default Design</vt:lpstr>
      <vt:lpstr>Custom Design</vt:lpstr>
      <vt:lpstr>PowerPoint Presentation</vt:lpstr>
      <vt:lpstr>Setting the Stage </vt:lpstr>
      <vt:lpstr>Post-Disaster Mitigation-Resiliency Framework </vt:lpstr>
      <vt:lpstr>Laying the Foundation: Key FEMA Funding Programs </vt:lpstr>
      <vt:lpstr>PowerPoint Presentation</vt:lpstr>
      <vt:lpstr>What’s Eligible under Category I?</vt:lpstr>
      <vt:lpstr>What’s new in PA Policy?  </vt:lpstr>
      <vt:lpstr>What’s Eligible under HMGP 5% Codes &amp; Standards </vt:lpstr>
      <vt:lpstr>the Post Disaster Code Enforcement Timeline </vt:lpstr>
      <vt:lpstr>Code Enforcement as Mitigation: HMGP 5% Codes &amp; Standards</vt:lpstr>
      <vt:lpstr>Code Enforcement as Mitigation: PA Category I </vt:lpstr>
      <vt:lpstr>Strategic Code Enforcement for Resilient Recovery</vt:lpstr>
      <vt:lpstr>Strategic Recovery</vt:lpstr>
      <vt:lpstr>Long-Term Resilient Recovery</vt:lpstr>
      <vt:lpstr>Funding Alignment Timeline</vt:lpstr>
      <vt:lpstr>Integrating 406 &amp; 404 </vt:lpstr>
      <vt:lpstr>Maximizing Federal Investments</vt:lpstr>
      <vt:lpstr>Maximizing Federal Investments</vt:lpstr>
      <vt:lpstr>Lessons Learned: 406 PA &amp; 404 HMGP Funding Alignment</vt:lpstr>
      <vt:lpstr>Call to Action</vt:lpstr>
      <vt:lpstr>PowerPoint Presentation</vt:lpstr>
    </vt:vector>
  </TitlesOfParts>
  <Company>CalOES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London, Jessica@CalOES</dc:creator>
  <cp:lastModifiedBy>Boudrye, Melissa@CalOES</cp:lastModifiedBy>
  <cp:revision>1</cp:revision>
  <dcterms:created xsi:type="dcterms:W3CDTF">2022-11-14T22:06:46Z</dcterms:created>
  <dcterms:modified xsi:type="dcterms:W3CDTF">2025-10-20T23:07:15Z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0x010100BB08D93E9CCC87468E073F8DD19DD6DE</vt:lpwstr>
  </property>
  <property fmtid="{D5CDD505-2E9C-101B-9397-08002B2CF9AE}" pid="3" name="MediaServiceImageTags">
    <vt:lpwstr/>
  </property>
</Properties>
</file>